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1"/>
  </p:notesMasterIdLst>
  <p:handoutMasterIdLst>
    <p:handoutMasterId r:id="rId52"/>
  </p:handoutMasterIdLst>
  <p:sldIdLst>
    <p:sldId id="266" r:id="rId5"/>
    <p:sldId id="449" r:id="rId6"/>
    <p:sldId id="258" r:id="rId7"/>
    <p:sldId id="355" r:id="rId8"/>
    <p:sldId id="380" r:id="rId9"/>
    <p:sldId id="451" r:id="rId10"/>
    <p:sldId id="372" r:id="rId11"/>
    <p:sldId id="373" r:id="rId12"/>
    <p:sldId id="476" r:id="rId13"/>
    <p:sldId id="478" r:id="rId14"/>
    <p:sldId id="480" r:id="rId15"/>
    <p:sldId id="481" r:id="rId16"/>
    <p:sldId id="390" r:id="rId17"/>
    <p:sldId id="394" r:id="rId18"/>
    <p:sldId id="393" r:id="rId19"/>
    <p:sldId id="385" r:id="rId20"/>
    <p:sldId id="386" r:id="rId21"/>
    <p:sldId id="387" r:id="rId22"/>
    <p:sldId id="388" r:id="rId23"/>
    <p:sldId id="389" r:id="rId24"/>
    <p:sldId id="391" r:id="rId25"/>
    <p:sldId id="392" r:id="rId26"/>
    <p:sldId id="452" r:id="rId27"/>
    <p:sldId id="464" r:id="rId28"/>
    <p:sldId id="465" r:id="rId29"/>
    <p:sldId id="466" r:id="rId30"/>
    <p:sldId id="472" r:id="rId31"/>
    <p:sldId id="467" r:id="rId32"/>
    <p:sldId id="468" r:id="rId33"/>
    <p:sldId id="469" r:id="rId34"/>
    <p:sldId id="473" r:id="rId35"/>
    <p:sldId id="470" r:id="rId36"/>
    <p:sldId id="471" r:id="rId37"/>
    <p:sldId id="474" r:id="rId38"/>
    <p:sldId id="456" r:id="rId39"/>
    <p:sldId id="457" r:id="rId40"/>
    <p:sldId id="458" r:id="rId41"/>
    <p:sldId id="482" r:id="rId42"/>
    <p:sldId id="459" r:id="rId43"/>
    <p:sldId id="460" r:id="rId44"/>
    <p:sldId id="461" r:id="rId45"/>
    <p:sldId id="462" r:id="rId46"/>
    <p:sldId id="463" r:id="rId47"/>
    <p:sldId id="475" r:id="rId48"/>
    <p:sldId id="454" r:id="rId49"/>
    <p:sldId id="42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4A1C2-B261-4560-A28D-DB1790C3BBFF}" v="54" dt="2025-09-24T20:22:11.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737" autoAdjust="0"/>
  </p:normalViewPr>
  <p:slideViewPr>
    <p:cSldViewPr snapToGrid="0" snapToObjects="1">
      <p:cViewPr varScale="1">
        <p:scale>
          <a:sx n="106" d="100"/>
          <a:sy n="106" d="100"/>
        </p:scale>
        <p:origin x="1098"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redo custSel addSld delSld modSld sldOrd">
      <pc:chgData name="Leonard, Kristen *" userId="a38f7ebc-66e0-4d8c-90e8-f6a5746f45c0" providerId="ADAL" clId="{F81B6161-871A-479F-BB9E-D917F3DB980B}" dt="2025-09-24T12:42:26.815" v="32125" actId="47"/>
      <pc:docMkLst>
        <pc:docMk/>
      </pc:docMkLst>
      <pc:sldChg chg="modSp mod">
        <pc:chgData name="Leonard, Kristen *" userId="a38f7ebc-66e0-4d8c-90e8-f6a5746f45c0" providerId="ADAL" clId="{F81B6161-871A-479F-BB9E-D917F3DB980B}" dt="2025-08-20T20:06:29.286" v="233" actId="20577"/>
        <pc:sldMkLst>
          <pc:docMk/>
          <pc:sldMk cId="1277333183" sldId="258"/>
        </pc:sldMkLst>
      </pc:sldChg>
      <pc:sldChg chg="addSp delSp modSp mod ord">
        <pc:chgData name="Leonard, Kristen *" userId="a38f7ebc-66e0-4d8c-90e8-f6a5746f45c0" providerId="ADAL" clId="{F81B6161-871A-479F-BB9E-D917F3DB980B}" dt="2025-09-04T18:54:36.809" v="10440" actId="1076"/>
        <pc:sldMkLst>
          <pc:docMk/>
          <pc:sldMk cId="4193795167" sldId="259"/>
        </pc:sldMkLst>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ldChg>
      <pc:sldChg chg="addSp delSp modSp mod">
        <pc:chgData name="Leonard, Kristen *" userId="a38f7ebc-66e0-4d8c-90e8-f6a5746f45c0" providerId="ADAL" clId="{F81B6161-871A-479F-BB9E-D917F3DB980B}" dt="2025-08-20T18:50:06.069" v="44" actId="478"/>
        <pc:sldMkLst>
          <pc:docMk/>
          <pc:sldMk cId="1212912157" sldId="266"/>
        </pc:sldMkLst>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ldChg>
      <pc:sldChg chg="modSp add mod">
        <pc:chgData name="Leonard, Kristen *" userId="a38f7ebc-66e0-4d8c-90e8-f6a5746f45c0" providerId="ADAL" clId="{F81B6161-871A-479F-BB9E-D917F3DB980B}" dt="2025-09-22T13:41:46.450" v="24570" actId="20577"/>
        <pc:sldMkLst>
          <pc:docMk/>
          <pc:sldMk cId="2491109162" sldId="333"/>
        </pc:sldMkLst>
      </pc:sldChg>
      <pc:sldChg chg="modSp add del mod modShow">
        <pc:chgData name="Leonard, Kristen *" userId="a38f7ebc-66e0-4d8c-90e8-f6a5746f45c0" providerId="ADAL" clId="{F81B6161-871A-479F-BB9E-D917F3DB980B}" dt="2025-09-24T12:42:03.630" v="32090" actId="47"/>
        <pc:sldMkLst>
          <pc:docMk/>
          <pc:sldMk cId="3210184432" sldId="334"/>
        </pc:sldMkLst>
      </pc:sldChg>
      <pc:sldChg chg="modSp add mod">
        <pc:chgData name="Leonard, Kristen *" userId="a38f7ebc-66e0-4d8c-90e8-f6a5746f45c0" providerId="ADAL" clId="{F81B6161-871A-479F-BB9E-D917F3DB980B}" dt="2025-09-22T13:42:19.116" v="24599" actId="20577"/>
        <pc:sldMkLst>
          <pc:docMk/>
          <pc:sldMk cId="2666647936" sldId="335"/>
        </pc:sldMkLst>
      </pc:sldChg>
      <pc:sldChg chg="addSp delSp modSp add mod ord">
        <pc:chgData name="Leonard, Kristen *" userId="a38f7ebc-66e0-4d8c-90e8-f6a5746f45c0" providerId="ADAL" clId="{F81B6161-871A-479F-BB9E-D917F3DB980B}" dt="2025-09-19T20:05:38.675" v="23625" actId="1076"/>
        <pc:sldMkLst>
          <pc:docMk/>
          <pc:sldMk cId="607472812" sldId="336"/>
        </pc:sldMkLst>
      </pc:sldChg>
      <pc:sldChg chg="addSp delSp modSp add mod ord">
        <pc:chgData name="Leonard, Kristen *" userId="a38f7ebc-66e0-4d8c-90e8-f6a5746f45c0" providerId="ADAL" clId="{F81B6161-871A-479F-BB9E-D917F3DB980B}" dt="2025-09-05T13:04:09.264" v="13790" actId="1076"/>
        <pc:sldMkLst>
          <pc:docMk/>
          <pc:sldMk cId="3939783740" sldId="337"/>
        </pc:sldMkLst>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ldChg>
      <pc:sldChg chg="addSp modSp add mod ord">
        <pc:chgData name="Leonard, Kristen *" userId="a38f7ebc-66e0-4d8c-90e8-f6a5746f45c0" providerId="ADAL" clId="{F81B6161-871A-479F-BB9E-D917F3DB980B}" dt="2025-09-04T19:02:33.484" v="10504"/>
        <pc:sldMkLst>
          <pc:docMk/>
          <pc:sldMk cId="785801510" sldId="341"/>
        </pc:sldMkLst>
      </pc:sldChg>
      <pc:sldChg chg="addSp delSp modSp new del mod ord modShow">
        <pc:chgData name="Leonard, Kristen *" userId="a38f7ebc-66e0-4d8c-90e8-f6a5746f45c0" providerId="ADAL" clId="{F81B6161-871A-479F-BB9E-D917F3DB980B}" dt="2025-09-24T12:42:26.815" v="32125" actId="47"/>
        <pc:sldMkLst>
          <pc:docMk/>
          <pc:sldMk cId="258670119" sldId="342"/>
        </pc:sldMkLst>
      </pc:sldChg>
      <pc:sldChg chg="addSp delSp modSp add del mod ord modShow">
        <pc:chgData name="Leonard, Kristen *" userId="a38f7ebc-66e0-4d8c-90e8-f6a5746f45c0" providerId="ADAL" clId="{F81B6161-871A-479F-BB9E-D917F3DB980B}" dt="2025-09-24T12:42:25.869" v="32124" actId="47"/>
        <pc:sldMkLst>
          <pc:docMk/>
          <pc:sldMk cId="1069125256" sldId="343"/>
        </pc:sldMkLst>
      </pc:sldChg>
      <pc:sldChg chg="addSp delSp modSp new mod">
        <pc:chgData name="Leonard, Kristen *" userId="a38f7ebc-66e0-4d8c-90e8-f6a5746f45c0" providerId="ADAL" clId="{F81B6161-871A-479F-BB9E-D917F3DB980B}" dt="2025-09-22T15:57:40.748" v="26895" actId="1076"/>
        <pc:sldMkLst>
          <pc:docMk/>
          <pc:sldMk cId="993665575" sldId="344"/>
        </pc:sldMkLst>
      </pc:sldChg>
      <pc:sldChg chg="addSp delSp modSp new mod">
        <pc:chgData name="Leonard, Kristen *" userId="a38f7ebc-66e0-4d8c-90e8-f6a5746f45c0" providerId="ADAL" clId="{F81B6161-871A-479F-BB9E-D917F3DB980B}" dt="2025-09-22T13:40:48.992" v="24568" actId="1076"/>
        <pc:sldMkLst>
          <pc:docMk/>
          <pc:sldMk cId="3167956646" sldId="345"/>
        </pc:sldMkLst>
      </pc:sldChg>
      <pc:sldChg chg="addSp delSp modSp add mod">
        <pc:chgData name="Leonard, Kristen *" userId="a38f7ebc-66e0-4d8c-90e8-f6a5746f45c0" providerId="ADAL" clId="{F81B6161-871A-479F-BB9E-D917F3DB980B}" dt="2025-09-05T20:47:34.245" v="19138" actId="208"/>
        <pc:sldMkLst>
          <pc:docMk/>
          <pc:sldMk cId="1843051672" sldId="346"/>
        </pc:sldMkLst>
      </pc:sldChg>
      <pc:sldChg chg="addSp delSp modSp add mod">
        <pc:chgData name="Leonard, Kristen *" userId="a38f7ebc-66e0-4d8c-90e8-f6a5746f45c0" providerId="ADAL" clId="{F81B6161-871A-479F-BB9E-D917F3DB980B}" dt="2025-09-05T20:48:05.374" v="19146" actId="1076"/>
        <pc:sldMkLst>
          <pc:docMk/>
          <pc:sldMk cId="3225470853" sldId="347"/>
        </pc:sldMkLst>
      </pc:sldChg>
      <pc:sldChg chg="addSp delSp modSp add mod">
        <pc:chgData name="Leonard, Kristen *" userId="a38f7ebc-66e0-4d8c-90e8-f6a5746f45c0" providerId="ADAL" clId="{F81B6161-871A-479F-BB9E-D917F3DB980B}" dt="2025-09-05T20:48:35.012" v="19151" actId="1076"/>
        <pc:sldMkLst>
          <pc:docMk/>
          <pc:sldMk cId="2597885920" sldId="348"/>
        </pc:sldMkLst>
      </pc:sldChg>
      <pc:sldChg chg="addSp delSp modSp add mod">
        <pc:chgData name="Leonard, Kristen *" userId="a38f7ebc-66e0-4d8c-90e8-f6a5746f45c0" providerId="ADAL" clId="{F81B6161-871A-479F-BB9E-D917F3DB980B}" dt="2025-09-05T20:48:51.836" v="19156" actId="1076"/>
        <pc:sldMkLst>
          <pc:docMk/>
          <pc:sldMk cId="3421008357" sldId="349"/>
        </pc:sldMkLst>
      </pc:sldChg>
      <pc:sldChg chg="addSp delSp modSp add mod">
        <pc:chgData name="Leonard, Kristen *" userId="a38f7ebc-66e0-4d8c-90e8-f6a5746f45c0" providerId="ADAL" clId="{F81B6161-871A-479F-BB9E-D917F3DB980B}" dt="2025-09-05T20:49:09.318" v="19162" actId="208"/>
        <pc:sldMkLst>
          <pc:docMk/>
          <pc:sldMk cId="2418435708" sldId="350"/>
        </pc:sldMkLst>
      </pc:sldChg>
      <pc:sldChg chg="addSp delSp modSp add mod">
        <pc:chgData name="Leonard, Kristen *" userId="a38f7ebc-66e0-4d8c-90e8-f6a5746f45c0" providerId="ADAL" clId="{F81B6161-871A-479F-BB9E-D917F3DB980B}" dt="2025-09-05T20:49:38.064" v="19169" actId="208"/>
        <pc:sldMkLst>
          <pc:docMk/>
          <pc:sldMk cId="1980602574" sldId="351"/>
        </pc:sldMkLst>
      </pc:sldChg>
      <pc:sldChg chg="addSp delSp modSp add mod">
        <pc:chgData name="Leonard, Kristen *" userId="a38f7ebc-66e0-4d8c-90e8-f6a5746f45c0" providerId="ADAL" clId="{F81B6161-871A-479F-BB9E-D917F3DB980B}" dt="2025-09-05T20:53:44.461" v="19191" actId="1076"/>
        <pc:sldMkLst>
          <pc:docMk/>
          <pc:sldMk cId="679713910" sldId="352"/>
        </pc:sldMkLst>
      </pc:sldChg>
      <pc:sldChg chg="modSp add del mod">
        <pc:chgData name="Leonard, Kristen *" userId="a38f7ebc-66e0-4d8c-90e8-f6a5746f45c0" providerId="ADAL" clId="{F81B6161-871A-479F-BB9E-D917F3DB980B}" dt="2025-09-22T15:27:23.807" v="26484" actId="47"/>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23T13:00:52.765" v="28721" actId="1076"/>
        <pc:sldMkLst>
          <pc:docMk/>
          <pc:sldMk cId="3747169279" sldId="355"/>
        </pc:sldMkLst>
        <pc:spChg chg="mod">
          <ac:chgData name="Leonard, Kristen *" userId="a38f7ebc-66e0-4d8c-90e8-f6a5746f45c0" providerId="ADAL" clId="{F81B6161-871A-479F-BB9E-D917F3DB980B}" dt="2025-09-04T20:09:25.878" v="11859" actId="1076"/>
          <ac:spMkLst>
            <pc:docMk/>
            <pc:sldMk cId="3747169279" sldId="355"/>
            <ac:spMk id="2" creationId="{099AFD5A-292F-3C04-B291-30D0E59771A4}"/>
          </ac:spMkLst>
        </pc:spChg>
        <pc:spChg chg="add del mod">
          <ac:chgData name="Leonard, Kristen *" userId="a38f7ebc-66e0-4d8c-90e8-f6a5746f45c0" providerId="ADAL" clId="{F81B6161-871A-479F-BB9E-D917F3DB980B}" dt="2025-09-05T13:48:28.952" v="14092" actId="1076"/>
          <ac:spMkLst>
            <pc:docMk/>
            <pc:sldMk cId="3747169279" sldId="355"/>
            <ac:spMk id="3" creationId="{BEA33281-5595-5FAA-2CB7-6EF7F66FFCF5}"/>
          </ac:spMkLst>
        </pc:spChg>
        <pc:spChg chg="add mod">
          <ac:chgData name="Leonard, Kristen *" userId="a38f7ebc-66e0-4d8c-90e8-f6a5746f45c0" providerId="ADAL" clId="{F81B6161-871A-479F-BB9E-D917F3DB980B}" dt="2025-09-23T13:00:52.765" v="28721" actId="1076"/>
          <ac:spMkLst>
            <pc:docMk/>
            <pc:sldMk cId="3747169279" sldId="355"/>
            <ac:spMk id="12" creationId="{1CE77A89-9C96-3658-6CBA-EACD0BC92A75}"/>
          </ac:spMkLst>
        </pc:spChg>
        <pc:picChg chg="add mod">
          <ac:chgData name="Leonard, Kristen *" userId="a38f7ebc-66e0-4d8c-90e8-f6a5746f45c0" providerId="ADAL" clId="{F81B6161-871A-479F-BB9E-D917F3DB980B}" dt="2025-09-04T20:27:21.600" v="11942" actId="1076"/>
          <ac:picMkLst>
            <pc:docMk/>
            <pc:sldMk cId="3747169279" sldId="355"/>
            <ac:picMk id="10" creationId="{523B5D2C-2258-25B0-02B4-F6FBFFC1962D}"/>
          </ac:picMkLst>
        </pc:picChg>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ldChg>
      <pc:sldChg chg="addSp delSp modSp new mod ord">
        <pc:chgData name="Leonard, Kristen *" userId="a38f7ebc-66e0-4d8c-90e8-f6a5746f45c0" providerId="ADAL" clId="{F81B6161-871A-479F-BB9E-D917F3DB980B}" dt="2025-09-22T15:56:57.880" v="26890" actId="1076"/>
        <pc:sldMkLst>
          <pc:docMk/>
          <pc:sldMk cId="763041387" sldId="358"/>
        </pc:sldMkLst>
      </pc:sldChg>
      <pc:sldChg chg="addSp delSp modSp new mod ord">
        <pc:chgData name="Leonard, Kristen *" userId="a38f7ebc-66e0-4d8c-90e8-f6a5746f45c0" providerId="ADAL" clId="{F81B6161-871A-479F-BB9E-D917F3DB980B}" dt="2025-09-04T19:13:33.964" v="10924"/>
        <pc:sldMkLst>
          <pc:docMk/>
          <pc:sldMk cId="4290458193" sldId="359"/>
        </pc:sldMkLst>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ldChg>
      <pc:sldChg chg="addSp delSp modSp add mod ord">
        <pc:chgData name="Leonard, Kristen *" userId="a38f7ebc-66e0-4d8c-90e8-f6a5746f45c0" providerId="ADAL" clId="{F81B6161-871A-479F-BB9E-D917F3DB980B}" dt="2025-09-04T19:11:35.860" v="10916" actId="20577"/>
        <pc:sldMkLst>
          <pc:docMk/>
          <pc:sldMk cId="18214012" sldId="361"/>
        </pc:sldMkLst>
      </pc:sldChg>
      <pc:sldChg chg="addSp delSp modSp add mod ord">
        <pc:chgData name="Leonard, Kristen *" userId="a38f7ebc-66e0-4d8c-90e8-f6a5746f45c0" providerId="ADAL" clId="{F81B6161-871A-479F-BB9E-D917F3DB980B}" dt="2025-09-04T13:35:20.938" v="9916" actId="207"/>
        <pc:sldMkLst>
          <pc:docMk/>
          <pc:sldMk cId="3150293629" sldId="362"/>
        </pc:sldMkLst>
      </pc:sldChg>
      <pc:sldChg chg="addSp delSp modSp add mod">
        <pc:chgData name="Leonard, Kristen *" userId="a38f7ebc-66e0-4d8c-90e8-f6a5746f45c0" providerId="ADAL" clId="{F81B6161-871A-479F-BB9E-D917F3DB980B}" dt="2025-09-15T12:33:34.146" v="19197" actId="14100"/>
        <pc:sldMkLst>
          <pc:docMk/>
          <pc:sldMk cId="2005596163" sldId="363"/>
        </pc:sldMkLst>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ldChg>
      <pc:sldChg chg="modSp new mod">
        <pc:chgData name="Leonard, Kristen *" userId="a38f7ebc-66e0-4d8c-90e8-f6a5746f45c0" providerId="ADAL" clId="{F81B6161-871A-479F-BB9E-D917F3DB980B}" dt="2025-09-19T20:27:25.093" v="23811" actId="20577"/>
        <pc:sldMkLst>
          <pc:docMk/>
          <pc:sldMk cId="1532055688" sldId="366"/>
        </pc:sldMkLst>
      </pc:sldChg>
      <pc:sldChg chg="modSp new mod">
        <pc:chgData name="Leonard, Kristen *" userId="a38f7ebc-66e0-4d8c-90e8-f6a5746f45c0" providerId="ADAL" clId="{F81B6161-871A-479F-BB9E-D917F3DB980B}" dt="2025-09-19T20:29:28.603" v="23817" actId="12"/>
        <pc:sldMkLst>
          <pc:docMk/>
          <pc:sldMk cId="3834200009" sldId="367"/>
        </pc:sldMkLst>
      </pc:sldChg>
      <pc:sldChg chg="delSp modSp new mod ord">
        <pc:chgData name="Leonard, Kristen *" userId="a38f7ebc-66e0-4d8c-90e8-f6a5746f45c0" providerId="ADAL" clId="{F81B6161-871A-479F-BB9E-D917F3DB980B}" dt="2025-09-19T15:37:08.799" v="23252" actId="20577"/>
        <pc:sldMkLst>
          <pc:docMk/>
          <pc:sldMk cId="2360413972" sldId="368"/>
        </pc:sldMkLst>
      </pc:sldChg>
      <pc:sldChg chg="modSp add mod">
        <pc:chgData name="Leonard, Kristen *" userId="a38f7ebc-66e0-4d8c-90e8-f6a5746f45c0" providerId="ADAL" clId="{F81B6161-871A-479F-BB9E-D917F3DB980B}" dt="2025-09-04T19:11:24.176" v="10901" actId="20577"/>
        <pc:sldMkLst>
          <pc:docMk/>
          <pc:sldMk cId="4047529475" sldId="369"/>
        </pc:sldMkLst>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ldChg>
      <pc:sldChg chg="addSp delSp modSp new mod">
        <pc:chgData name="Leonard, Kristen *" userId="a38f7ebc-66e0-4d8c-90e8-f6a5746f45c0" providerId="ADAL" clId="{F81B6161-871A-479F-BB9E-D917F3DB980B}" dt="2025-09-23T12:58:00.636" v="28720" actId="1076"/>
        <pc:sldMkLst>
          <pc:docMk/>
          <pc:sldMk cId="1047244289" sldId="372"/>
        </pc:sldMkLst>
        <pc:spChg chg="add mod">
          <ac:chgData name="Leonard, Kristen *" userId="a38f7ebc-66e0-4d8c-90e8-f6a5746f45c0" providerId="ADAL" clId="{F81B6161-871A-479F-BB9E-D917F3DB980B}" dt="2025-09-23T12:58:00.636" v="28720" actId="1076"/>
          <ac:spMkLst>
            <pc:docMk/>
            <pc:sldMk cId="1047244289" sldId="372"/>
            <ac:spMk id="11" creationId="{FA25C6DF-1791-EC7A-5504-0E70782AE90A}"/>
          </ac:spMkLst>
        </pc:spChg>
        <pc:graphicFrameChg chg="add mod modGraphic">
          <ac:chgData name="Leonard, Kristen *" userId="a38f7ebc-66e0-4d8c-90e8-f6a5746f45c0" providerId="ADAL" clId="{F81B6161-871A-479F-BB9E-D917F3DB980B}" dt="2025-09-23T12:57:57.146" v="28719" actId="1076"/>
          <ac:graphicFrameMkLst>
            <pc:docMk/>
            <pc:sldMk cId="1047244289" sldId="372"/>
            <ac:graphicFrameMk id="9" creationId="{A8378DD3-5EB6-FB8C-2099-2AD3C69ACE25}"/>
          </ac:graphicFrameMkLst>
        </pc:graphicFrameChg>
      </pc:sldChg>
      <pc:sldChg chg="addSp delSp modSp new mod">
        <pc:chgData name="Leonard, Kristen *" userId="a38f7ebc-66e0-4d8c-90e8-f6a5746f45c0" providerId="ADAL" clId="{F81B6161-871A-479F-BB9E-D917F3DB980B}" dt="2025-09-23T20:48:33.008" v="31483" actId="20577"/>
        <pc:sldMkLst>
          <pc:docMk/>
          <pc:sldMk cId="180645292" sldId="373"/>
        </pc:sldMkLst>
        <pc:spChg chg="add mod">
          <ac:chgData name="Leonard, Kristen *" userId="a38f7ebc-66e0-4d8c-90e8-f6a5746f45c0" providerId="ADAL" clId="{F81B6161-871A-479F-BB9E-D917F3DB980B}" dt="2025-09-23T20:48:33.008" v="31483" actId="20577"/>
          <ac:spMkLst>
            <pc:docMk/>
            <pc:sldMk cId="180645292" sldId="373"/>
            <ac:spMk id="3" creationId="{BEA95DF0-A79D-F2C4-8960-9DE1B02870B9}"/>
          </ac:spMkLst>
        </pc:spChg>
      </pc:sldChg>
      <pc:sldChg chg="addSp delSp modSp new mod">
        <pc:chgData name="Leonard, Kristen *" userId="a38f7ebc-66e0-4d8c-90e8-f6a5746f45c0" providerId="ADAL" clId="{F81B6161-871A-479F-BB9E-D917F3DB980B}" dt="2025-09-19T15:25:04.332" v="23204" actId="20577"/>
        <pc:sldMkLst>
          <pc:docMk/>
          <pc:sldMk cId="3107082568" sldId="374"/>
        </pc:sldMkLst>
      </pc:sldChg>
      <pc:sldChg chg="addSp delSp modSp add mod">
        <pc:chgData name="Leonard, Kristen *" userId="a38f7ebc-66e0-4d8c-90e8-f6a5746f45c0" providerId="ADAL" clId="{F81B6161-871A-479F-BB9E-D917F3DB980B}" dt="2025-09-23T20:42:17.471" v="31392" actId="20577"/>
        <pc:sldMkLst>
          <pc:docMk/>
          <pc:sldMk cId="2705867886" sldId="375"/>
        </pc:sldMkLst>
      </pc:sldChg>
      <pc:sldChg chg="addSp delSp modSp add mod">
        <pc:chgData name="Leonard, Kristen *" userId="a38f7ebc-66e0-4d8c-90e8-f6a5746f45c0" providerId="ADAL" clId="{F81B6161-871A-479F-BB9E-D917F3DB980B}" dt="2025-09-22T12:28:44.247" v="24134" actId="1076"/>
        <pc:sldMkLst>
          <pc:docMk/>
          <pc:sldMk cId="2442079944" sldId="376"/>
        </pc:sldMkLst>
      </pc:sldChg>
      <pc:sldChg chg="addSp delSp modSp new mod">
        <pc:chgData name="Leonard, Kristen *" userId="a38f7ebc-66e0-4d8c-90e8-f6a5746f45c0" providerId="ADAL" clId="{F81B6161-871A-479F-BB9E-D917F3DB980B}" dt="2025-09-05T15:17:03.236" v="15536" actId="554"/>
        <pc:sldMkLst>
          <pc:docMk/>
          <pc:sldMk cId="1465312892" sldId="377"/>
        </pc:sldMkLst>
      </pc:sldChg>
      <pc:sldChg chg="modSp add del mod modShow">
        <pc:chgData name="Leonard, Kristen *" userId="a38f7ebc-66e0-4d8c-90e8-f6a5746f45c0" providerId="ADAL" clId="{F81B6161-871A-479F-BB9E-D917F3DB980B}" dt="2025-09-24T12:42:07.320" v="32094" actId="47"/>
        <pc:sldMkLst>
          <pc:docMk/>
          <pc:sldMk cId="3274144721" sldId="378"/>
        </pc:sldMkLst>
      </pc:sldChg>
      <pc:sldChg chg="modSp add del mod modShow">
        <pc:chgData name="Leonard, Kristen *" userId="a38f7ebc-66e0-4d8c-90e8-f6a5746f45c0" providerId="ADAL" clId="{F81B6161-871A-479F-BB9E-D917F3DB980B}" dt="2025-09-24T12:42:11.841" v="32108" actId="47"/>
        <pc:sldMkLst>
          <pc:docMk/>
          <pc:sldMk cId="3133681096" sldId="379"/>
        </pc:sldMkLst>
      </pc:sldChg>
      <pc:sldChg chg="addSp delSp modSp add mod">
        <pc:chgData name="Leonard, Kristen *" userId="a38f7ebc-66e0-4d8c-90e8-f6a5746f45c0" providerId="ADAL" clId="{F81B6161-871A-479F-BB9E-D917F3DB980B}" dt="2025-09-23T13:29:43.358" v="29233" actId="1076"/>
        <pc:sldMkLst>
          <pc:docMk/>
          <pc:sldMk cId="1939965919" sldId="380"/>
        </pc:sldMkLst>
        <pc:spChg chg="mod">
          <ac:chgData name="Leonard, Kristen *" userId="a38f7ebc-66e0-4d8c-90e8-f6a5746f45c0" providerId="ADAL" clId="{F81B6161-871A-479F-BB9E-D917F3DB980B}" dt="2025-09-23T13:29:40.871" v="29232" actId="1076"/>
          <ac:spMkLst>
            <pc:docMk/>
            <pc:sldMk cId="1939965919" sldId="380"/>
            <ac:spMk id="8" creationId="{97C37793-C32C-A1BE-3F29-92C5FA9C399B}"/>
          </ac:spMkLst>
        </pc:spChg>
        <pc:picChg chg="add mod">
          <ac:chgData name="Leonard, Kristen *" userId="a38f7ebc-66e0-4d8c-90e8-f6a5746f45c0" providerId="ADAL" clId="{F81B6161-871A-479F-BB9E-D917F3DB980B}" dt="2025-09-23T13:29:03.284" v="29231" actId="1076"/>
          <ac:picMkLst>
            <pc:docMk/>
            <pc:sldMk cId="1939965919" sldId="380"/>
            <ac:picMk id="7" creationId="{49735547-ECA1-F0E9-9DB8-00D63729E55B}"/>
          </ac:picMkLst>
        </pc:picChg>
      </pc:sldChg>
      <pc:sldChg chg="addSp delSp modSp new del mod modShow">
        <pc:chgData name="Leonard, Kristen *" userId="a38f7ebc-66e0-4d8c-90e8-f6a5746f45c0" providerId="ADAL" clId="{F81B6161-871A-479F-BB9E-D917F3DB980B}" dt="2025-09-24T12:42:04.384" v="32091" actId="47"/>
        <pc:sldMkLst>
          <pc:docMk/>
          <pc:sldMk cId="3374023626" sldId="381"/>
        </pc:sldMkLst>
      </pc:sldChg>
      <pc:sldChg chg="addSp modSp add del mod modShow">
        <pc:chgData name="Leonard, Kristen *" userId="a38f7ebc-66e0-4d8c-90e8-f6a5746f45c0" providerId="ADAL" clId="{F81B6161-871A-479F-BB9E-D917F3DB980B}" dt="2025-09-24T12:42:06.747" v="32093" actId="47"/>
        <pc:sldMkLst>
          <pc:docMk/>
          <pc:sldMk cId="2878135933" sldId="382"/>
        </pc:sldMkLst>
      </pc:sldChg>
      <pc:sldChg chg="addSp delSp modSp add del mod modShow">
        <pc:chgData name="Leonard, Kristen *" userId="a38f7ebc-66e0-4d8c-90e8-f6a5746f45c0" providerId="ADAL" clId="{F81B6161-871A-479F-BB9E-D917F3DB980B}" dt="2025-09-24T12:42:11.622" v="32107" actId="47"/>
        <pc:sldMkLst>
          <pc:docMk/>
          <pc:sldMk cId="1050063346" sldId="383"/>
        </pc:sldMkLst>
      </pc:sldChg>
      <pc:sldChg chg="modSp add del mod">
        <pc:chgData name="Leonard, Kristen *" userId="a38f7ebc-66e0-4d8c-90e8-f6a5746f45c0" providerId="ADAL" clId="{F81B6161-871A-479F-BB9E-D917F3DB980B}" dt="2025-09-19T12:38:12.923" v="19543" actId="47"/>
        <pc:sldMkLst>
          <pc:docMk/>
          <pc:sldMk cId="2715311306" sldId="384"/>
        </pc:sldMkLst>
      </pc:sldChg>
      <pc:sldChg chg="addSp modSp add mod">
        <pc:chgData name="Leonard, Kristen *" userId="a38f7ebc-66e0-4d8c-90e8-f6a5746f45c0" providerId="ADAL" clId="{F81B6161-871A-479F-BB9E-D917F3DB980B}" dt="2025-09-05T17:25:49.561" v="16559"/>
        <pc:sldMkLst>
          <pc:docMk/>
          <pc:sldMk cId="651610720" sldId="385"/>
        </pc:sldMkLst>
        <pc:spChg chg="add mod">
          <ac:chgData name="Leonard, Kristen *" userId="a38f7ebc-66e0-4d8c-90e8-f6a5746f45c0" providerId="ADAL" clId="{F81B6161-871A-479F-BB9E-D917F3DB980B}" dt="2025-09-05T17:25:49.561" v="16559"/>
          <ac:spMkLst>
            <pc:docMk/>
            <pc:sldMk cId="651610720" sldId="385"/>
            <ac:spMk id="3" creationId="{1D5E3945-CD68-916D-8B69-525B7D5E600A}"/>
          </ac:spMkLst>
        </pc:spChg>
      </pc:sldChg>
      <pc:sldChg chg="addSp delSp modSp add mod">
        <pc:chgData name="Leonard, Kristen *" userId="a38f7ebc-66e0-4d8c-90e8-f6a5746f45c0" providerId="ADAL" clId="{F81B6161-871A-479F-BB9E-D917F3DB980B}" dt="2025-09-05T18:51:59.193" v="17124" actId="208"/>
        <pc:sldMkLst>
          <pc:docMk/>
          <pc:sldMk cId="1656537245" sldId="386"/>
        </pc:sldMkLst>
        <pc:spChg chg="mod">
          <ac:chgData name="Leonard, Kristen *" userId="a38f7ebc-66e0-4d8c-90e8-f6a5746f45c0" providerId="ADAL" clId="{F81B6161-871A-479F-BB9E-D917F3DB980B}" dt="2025-09-05T17:32:47.488" v="16776" actId="120"/>
          <ac:spMkLst>
            <pc:docMk/>
            <pc:sldMk cId="1656537245" sldId="386"/>
            <ac:spMk id="3" creationId="{5611A744-3481-650E-4383-BF149DAC89B7}"/>
          </ac:spMkLst>
        </pc:spChg>
        <pc:spChg chg="add mod">
          <ac:chgData name="Leonard, Kristen *" userId="a38f7ebc-66e0-4d8c-90e8-f6a5746f45c0" providerId="ADAL" clId="{F81B6161-871A-479F-BB9E-D917F3DB980B}" dt="2025-09-05T17:32:59.388" v="16779" actId="1076"/>
          <ac:spMkLst>
            <pc:docMk/>
            <pc:sldMk cId="1656537245" sldId="386"/>
            <ac:spMk id="7" creationId="{712213D9-9FE7-B2F9-9AD7-A2E82457C62B}"/>
          </ac:spMkLst>
        </pc:spChg>
        <pc:picChg chg="add mod modCrop">
          <ac:chgData name="Leonard, Kristen *" userId="a38f7ebc-66e0-4d8c-90e8-f6a5746f45c0" providerId="ADAL" clId="{F81B6161-871A-479F-BB9E-D917F3DB980B}" dt="2025-09-05T17:30:34.513" v="16672" actId="14100"/>
          <ac:picMkLst>
            <pc:docMk/>
            <pc:sldMk cId="1656537245" sldId="386"/>
            <ac:picMk id="9" creationId="{2C852FB5-9483-632B-06FE-8A325015C3A7}"/>
          </ac:picMkLst>
        </pc:picChg>
        <pc:picChg chg="add mod modCrop">
          <ac:chgData name="Leonard, Kristen *" userId="a38f7ebc-66e0-4d8c-90e8-f6a5746f45c0" providerId="ADAL" clId="{F81B6161-871A-479F-BB9E-D917F3DB980B}" dt="2025-09-05T17:30:31.890" v="16671" actId="14100"/>
          <ac:picMkLst>
            <pc:docMk/>
            <pc:sldMk cId="1656537245" sldId="386"/>
            <ac:picMk id="13" creationId="{7746B11D-182B-1F89-8C96-48D4E9A6DDD5}"/>
          </ac:picMkLst>
        </pc:picChg>
        <pc:cxnChg chg="add mod">
          <ac:chgData name="Leonard, Kristen *" userId="a38f7ebc-66e0-4d8c-90e8-f6a5746f45c0" providerId="ADAL" clId="{F81B6161-871A-479F-BB9E-D917F3DB980B}" dt="2025-09-05T18:51:59.193" v="17124" actId="208"/>
          <ac:cxnSpMkLst>
            <pc:docMk/>
            <pc:sldMk cId="1656537245" sldId="386"/>
            <ac:cxnSpMk id="15" creationId="{078E7256-3E82-74C7-7D8A-4972D82D6C1D}"/>
          </ac:cxnSpMkLst>
        </pc:cxnChg>
        <pc:cxnChg chg="add mod">
          <ac:chgData name="Leonard, Kristen *" userId="a38f7ebc-66e0-4d8c-90e8-f6a5746f45c0" providerId="ADAL" clId="{F81B6161-871A-479F-BB9E-D917F3DB980B}" dt="2025-09-05T18:51:59.193" v="17124" actId="208"/>
          <ac:cxnSpMkLst>
            <pc:docMk/>
            <pc:sldMk cId="1656537245" sldId="386"/>
            <ac:cxnSpMk id="17" creationId="{41148E4F-2422-F7B8-6240-E2B312B872FE}"/>
          </ac:cxnSpMkLst>
        </pc:cxnChg>
      </pc:sldChg>
      <pc:sldChg chg="addSp delSp modSp add mod">
        <pc:chgData name="Leonard, Kristen *" userId="a38f7ebc-66e0-4d8c-90e8-f6a5746f45c0" providerId="ADAL" clId="{F81B6161-871A-479F-BB9E-D917F3DB980B}" dt="2025-09-05T18:51:25.318" v="17123" actId="1035"/>
        <pc:sldMkLst>
          <pc:docMk/>
          <pc:sldMk cId="3356424555" sldId="387"/>
        </pc:sldMkLst>
        <pc:spChg chg="add mod">
          <ac:chgData name="Leonard, Kristen *" userId="a38f7ebc-66e0-4d8c-90e8-f6a5746f45c0" providerId="ADAL" clId="{F81B6161-871A-479F-BB9E-D917F3DB980B}" dt="2025-09-05T18:48:37.557" v="17083" actId="1076"/>
          <ac:spMkLst>
            <pc:docMk/>
            <pc:sldMk cId="3356424555" sldId="387"/>
            <ac:spMk id="25" creationId="{95FE9927-F5F0-03D0-CA0E-A6B57ED56C66}"/>
          </ac:spMkLst>
        </pc:spChg>
        <pc:spChg chg="add mod">
          <ac:chgData name="Leonard, Kristen *" userId="a38f7ebc-66e0-4d8c-90e8-f6a5746f45c0" providerId="ADAL" clId="{F81B6161-871A-479F-BB9E-D917F3DB980B}" dt="2025-09-05T18:51:15.810" v="17119" actId="1038"/>
          <ac:spMkLst>
            <pc:docMk/>
            <pc:sldMk cId="3356424555" sldId="387"/>
            <ac:spMk id="27" creationId="{BD85E79D-F67F-64BA-9659-15E8A07BE200}"/>
          </ac:spMkLst>
        </pc:spChg>
        <pc:spChg chg="add mod">
          <ac:chgData name="Leonard, Kristen *" userId="a38f7ebc-66e0-4d8c-90e8-f6a5746f45c0" providerId="ADAL" clId="{F81B6161-871A-479F-BB9E-D917F3DB980B}" dt="2025-09-05T18:51:25.318" v="17123" actId="1035"/>
          <ac:spMkLst>
            <pc:docMk/>
            <pc:sldMk cId="3356424555" sldId="387"/>
            <ac:spMk id="28" creationId="{57DAF32F-B45F-05AA-63EF-AA8722E6C33F}"/>
          </ac:spMkLst>
        </pc:spChg>
        <pc:spChg chg="add mod">
          <ac:chgData name="Leonard, Kristen *" userId="a38f7ebc-66e0-4d8c-90e8-f6a5746f45c0" providerId="ADAL" clId="{F81B6161-871A-479F-BB9E-D917F3DB980B}" dt="2025-09-05T18:50:53.626" v="17112" actId="14100"/>
          <ac:spMkLst>
            <pc:docMk/>
            <pc:sldMk cId="3356424555" sldId="387"/>
            <ac:spMk id="32" creationId="{0A060557-8F95-E191-7B1A-0E8B2F926ED9}"/>
          </ac:spMkLst>
        </pc:spChg>
        <pc:picChg chg="add mod modCrop">
          <ac:chgData name="Leonard, Kristen *" userId="a38f7ebc-66e0-4d8c-90e8-f6a5746f45c0" providerId="ADAL" clId="{F81B6161-871A-479F-BB9E-D917F3DB980B}" dt="2025-09-05T18:48:27.764" v="17080" actId="1076"/>
          <ac:picMkLst>
            <pc:docMk/>
            <pc:sldMk cId="3356424555" sldId="387"/>
            <ac:picMk id="10" creationId="{9CFB7A33-07E8-6EC6-0989-238DE749ABB7}"/>
          </ac:picMkLst>
        </pc:picChg>
        <pc:picChg chg="add mod">
          <ac:chgData name="Leonard, Kristen *" userId="a38f7ebc-66e0-4d8c-90e8-f6a5746f45c0" providerId="ADAL" clId="{F81B6161-871A-479F-BB9E-D917F3DB980B}" dt="2025-09-05T18:51:09.075" v="17116" actId="1076"/>
          <ac:picMkLst>
            <pc:docMk/>
            <pc:sldMk cId="3356424555" sldId="387"/>
            <ac:picMk id="16" creationId="{B7561320-739B-71B3-17F9-EDE691B34959}"/>
          </ac:picMkLst>
        </pc:picChg>
        <pc:picChg chg="add mod modCrop">
          <ac:chgData name="Leonard, Kristen *" userId="a38f7ebc-66e0-4d8c-90e8-f6a5746f45c0" providerId="ADAL" clId="{F81B6161-871A-479F-BB9E-D917F3DB980B}" dt="2025-09-05T18:50:40.945" v="17110" actId="1076"/>
          <ac:picMkLst>
            <pc:docMk/>
            <pc:sldMk cId="3356424555" sldId="387"/>
            <ac:picMk id="19" creationId="{F088F769-D041-0B0C-F62B-87635E2F351B}"/>
          </ac:picMkLst>
        </pc:picChg>
        <pc:picChg chg="add mod">
          <ac:chgData name="Leonard, Kristen *" userId="a38f7ebc-66e0-4d8c-90e8-f6a5746f45c0" providerId="ADAL" clId="{F81B6161-871A-479F-BB9E-D917F3DB980B}" dt="2025-09-05T18:48:12.464" v="17077" actId="1076"/>
          <ac:picMkLst>
            <pc:docMk/>
            <pc:sldMk cId="3356424555" sldId="387"/>
            <ac:picMk id="21" creationId="{2C387293-1042-B78F-D70C-65222CF493A0}"/>
          </ac:picMkLst>
        </pc:picChg>
        <pc:cxnChg chg="add mod">
          <ac:chgData name="Leonard, Kristen *" userId="a38f7ebc-66e0-4d8c-90e8-f6a5746f45c0" providerId="ADAL" clId="{F81B6161-871A-479F-BB9E-D917F3DB980B}" dt="2025-09-05T18:49:46.090" v="17100" actId="208"/>
          <ac:cxnSpMkLst>
            <pc:docMk/>
            <pc:sldMk cId="3356424555" sldId="387"/>
            <ac:cxnSpMk id="35" creationId="{9CAEA27E-3740-A5BE-FD7A-BE5E3754C5AC}"/>
          </ac:cxnSpMkLst>
        </pc:cxnChg>
        <pc:cxnChg chg="add mod">
          <ac:chgData name="Leonard, Kristen *" userId="a38f7ebc-66e0-4d8c-90e8-f6a5746f45c0" providerId="ADAL" clId="{F81B6161-871A-479F-BB9E-D917F3DB980B}" dt="2025-09-05T18:51:00.103" v="17113" actId="1076"/>
          <ac:cxnSpMkLst>
            <pc:docMk/>
            <pc:sldMk cId="3356424555" sldId="387"/>
            <ac:cxnSpMk id="38" creationId="{8F227515-B9F8-FA5B-D025-F88C9127B7BA}"/>
          </ac:cxnSpMkLst>
        </pc:cxnChg>
        <pc:cxnChg chg="add mod">
          <ac:chgData name="Leonard, Kristen *" userId="a38f7ebc-66e0-4d8c-90e8-f6a5746f45c0" providerId="ADAL" clId="{F81B6161-871A-479F-BB9E-D917F3DB980B}" dt="2025-09-05T18:51:09.075" v="17116" actId="1076"/>
          <ac:cxnSpMkLst>
            <pc:docMk/>
            <pc:sldMk cId="3356424555" sldId="387"/>
            <ac:cxnSpMk id="41" creationId="{08D80B97-025C-3D65-DE34-5BC736DF7885}"/>
          </ac:cxnSpMkLst>
        </pc:cxnChg>
      </pc:sldChg>
      <pc:sldChg chg="addSp delSp modSp add mod">
        <pc:chgData name="Leonard, Kristen *" userId="a38f7ebc-66e0-4d8c-90e8-f6a5746f45c0" providerId="ADAL" clId="{F81B6161-871A-479F-BB9E-D917F3DB980B}" dt="2025-09-05T18:04:37.068" v="16973" actId="20577"/>
        <pc:sldMkLst>
          <pc:docMk/>
          <pc:sldMk cId="1907066250" sldId="388"/>
        </pc:sldMkLst>
        <pc:spChg chg="add mod">
          <ac:chgData name="Leonard, Kristen *" userId="a38f7ebc-66e0-4d8c-90e8-f6a5746f45c0" providerId="ADAL" clId="{F81B6161-871A-479F-BB9E-D917F3DB980B}" dt="2025-09-05T18:03:56.594" v="16961" actId="207"/>
          <ac:spMkLst>
            <pc:docMk/>
            <pc:sldMk cId="1907066250" sldId="388"/>
            <ac:spMk id="12" creationId="{DA277C4A-C57C-C212-D0D4-4B62FBF2DDC3}"/>
          </ac:spMkLst>
        </pc:spChg>
        <pc:picChg chg="add mod">
          <ac:chgData name="Leonard, Kristen *" userId="a38f7ebc-66e0-4d8c-90e8-f6a5746f45c0" providerId="ADAL" clId="{F81B6161-871A-479F-BB9E-D917F3DB980B}" dt="2025-09-05T18:02:40.011" v="16896" actId="1076"/>
          <ac:picMkLst>
            <pc:docMk/>
            <pc:sldMk cId="1907066250" sldId="388"/>
            <ac:picMk id="9" creationId="{99B3954F-FFC2-15FB-491D-E35AE1F84455}"/>
          </ac:picMkLst>
        </pc:picChg>
        <pc:picChg chg="add mod">
          <ac:chgData name="Leonard, Kristen *" userId="a38f7ebc-66e0-4d8c-90e8-f6a5746f45c0" providerId="ADAL" clId="{F81B6161-871A-479F-BB9E-D917F3DB980B}" dt="2025-09-05T18:02:37.820" v="16895" actId="1076"/>
          <ac:picMkLst>
            <pc:docMk/>
            <pc:sldMk cId="1907066250" sldId="388"/>
            <ac:picMk id="11" creationId="{7D32F7E9-7E9C-D2C9-8E77-96A88CB13A72}"/>
          </ac:picMkLst>
        </pc:picChg>
        <pc:cxnChg chg="add mod">
          <ac:chgData name="Leonard, Kristen *" userId="a38f7ebc-66e0-4d8c-90e8-f6a5746f45c0" providerId="ADAL" clId="{F81B6161-871A-479F-BB9E-D917F3DB980B}" dt="2025-09-05T18:03:50.653" v="16960" actId="1582"/>
          <ac:cxnSpMkLst>
            <pc:docMk/>
            <pc:sldMk cId="1907066250" sldId="388"/>
            <ac:cxnSpMk id="14" creationId="{23F75108-8DC8-AFDA-1D5B-5F49DB59B777}"/>
          </ac:cxnSpMkLst>
        </pc:cxnChg>
      </pc:sldChg>
      <pc:sldChg chg="addSp delSp modSp add mod">
        <pc:chgData name="Leonard, Kristen *" userId="a38f7ebc-66e0-4d8c-90e8-f6a5746f45c0" providerId="ADAL" clId="{F81B6161-871A-479F-BB9E-D917F3DB980B}" dt="2025-09-05T19:11:33.599" v="17436" actId="1076"/>
        <pc:sldMkLst>
          <pc:docMk/>
          <pc:sldMk cId="3985940848" sldId="389"/>
        </pc:sldMkLst>
        <pc:spChg chg="add mod">
          <ac:chgData name="Leonard, Kristen *" userId="a38f7ebc-66e0-4d8c-90e8-f6a5746f45c0" providerId="ADAL" clId="{F81B6161-871A-479F-BB9E-D917F3DB980B}" dt="2025-09-05T19:09:52.325" v="17298" actId="1076"/>
          <ac:spMkLst>
            <pc:docMk/>
            <pc:sldMk cId="3985940848" sldId="389"/>
            <ac:spMk id="26" creationId="{C88E34F8-36D7-5828-798D-DD5514AE7708}"/>
          </ac:spMkLst>
        </pc:spChg>
        <pc:spChg chg="add mod">
          <ac:chgData name="Leonard, Kristen *" userId="a38f7ebc-66e0-4d8c-90e8-f6a5746f45c0" providerId="ADAL" clId="{F81B6161-871A-479F-BB9E-D917F3DB980B}" dt="2025-09-05T19:10:35.718" v="17308" actId="2711"/>
          <ac:spMkLst>
            <pc:docMk/>
            <pc:sldMk cId="3985940848" sldId="389"/>
            <ac:spMk id="31" creationId="{ECF1C2A3-B19C-6A2C-73DA-70CE624842B8}"/>
          </ac:spMkLst>
        </pc:spChg>
        <pc:spChg chg="add mod">
          <ac:chgData name="Leonard, Kristen *" userId="a38f7ebc-66e0-4d8c-90e8-f6a5746f45c0" providerId="ADAL" clId="{F81B6161-871A-479F-BB9E-D917F3DB980B}" dt="2025-09-05T19:10:20.980" v="17304" actId="14100"/>
          <ac:spMkLst>
            <pc:docMk/>
            <pc:sldMk cId="3985940848" sldId="389"/>
            <ac:spMk id="37" creationId="{79AD746B-8443-56AC-1DC7-31F5B7162AFE}"/>
          </ac:spMkLst>
        </pc:spChg>
        <pc:spChg chg="add mod">
          <ac:chgData name="Leonard, Kristen *" userId="a38f7ebc-66e0-4d8c-90e8-f6a5746f45c0" providerId="ADAL" clId="{F81B6161-871A-479F-BB9E-D917F3DB980B}" dt="2025-09-05T19:11:33.599" v="17436" actId="1076"/>
          <ac:spMkLst>
            <pc:docMk/>
            <pc:sldMk cId="3985940848" sldId="389"/>
            <ac:spMk id="38" creationId="{28A9D52F-D9A5-BD05-EF2E-60893C2B9924}"/>
          </ac:spMkLst>
        </pc:spChg>
        <pc:picChg chg="add mod modCrop">
          <ac:chgData name="Leonard, Kristen *" userId="a38f7ebc-66e0-4d8c-90e8-f6a5746f45c0" providerId="ADAL" clId="{F81B6161-871A-479F-BB9E-D917F3DB980B}" dt="2025-09-05T19:09:34.264" v="17292" actId="1076"/>
          <ac:picMkLst>
            <pc:docMk/>
            <pc:sldMk cId="3985940848" sldId="389"/>
            <ac:picMk id="10" creationId="{99FA14E3-85B8-09CB-87A4-A9962B7E88FA}"/>
          </ac:picMkLst>
        </pc:picChg>
        <pc:cxnChg chg="add mod">
          <ac:chgData name="Leonard, Kristen *" userId="a38f7ebc-66e0-4d8c-90e8-f6a5746f45c0" providerId="ADAL" clId="{F81B6161-871A-479F-BB9E-D917F3DB980B}" dt="2025-09-05T19:09:55.035" v="17299" actId="14100"/>
          <ac:cxnSpMkLst>
            <pc:docMk/>
            <pc:sldMk cId="3985940848" sldId="389"/>
            <ac:cxnSpMk id="28" creationId="{7169919F-A463-26CA-7870-4A3E220F22D1}"/>
          </ac:cxnSpMkLst>
        </pc:cxnChg>
        <pc:cxnChg chg="add mod">
          <ac:chgData name="Leonard, Kristen *" userId="a38f7ebc-66e0-4d8c-90e8-f6a5746f45c0" providerId="ADAL" clId="{F81B6161-871A-479F-BB9E-D917F3DB980B}" dt="2025-09-05T19:10:23.349" v="17305" actId="1076"/>
          <ac:cxnSpMkLst>
            <pc:docMk/>
            <pc:sldMk cId="3985940848" sldId="389"/>
            <ac:cxnSpMk id="29" creationId="{40FCAE6B-BF5A-0508-669A-C3D67AC4D779}"/>
          </ac:cxnSpMkLst>
        </pc:cxnChg>
      </pc:sldChg>
      <pc:sldChg chg="modSp add mod">
        <pc:chgData name="Leonard, Kristen *" userId="a38f7ebc-66e0-4d8c-90e8-f6a5746f45c0" providerId="ADAL" clId="{F81B6161-871A-479F-BB9E-D917F3DB980B}" dt="2025-09-05T19:16:14.686" v="17496" actId="1037"/>
        <pc:sldMkLst>
          <pc:docMk/>
          <pc:sldMk cId="3454672977" sldId="390"/>
        </pc:sldMkLst>
        <pc:spChg chg="mod">
          <ac:chgData name="Leonard, Kristen *" userId="a38f7ebc-66e0-4d8c-90e8-f6a5746f45c0" providerId="ADAL" clId="{F81B6161-871A-479F-BB9E-D917F3DB980B}" dt="2025-09-05T19:15:37.041" v="17470" actId="14100"/>
          <ac:spMkLst>
            <pc:docMk/>
            <pc:sldMk cId="3454672977" sldId="390"/>
            <ac:spMk id="26" creationId="{AED28C54-C5B7-A1DC-9AA0-33A9A881E5C1}"/>
          </ac:spMkLst>
        </pc:spChg>
        <pc:spChg chg="mod">
          <ac:chgData name="Leonard, Kristen *" userId="a38f7ebc-66e0-4d8c-90e8-f6a5746f45c0" providerId="ADAL" clId="{F81B6161-871A-479F-BB9E-D917F3DB980B}" dt="2025-09-05T19:15:51.650" v="17483" actId="20577"/>
          <ac:spMkLst>
            <pc:docMk/>
            <pc:sldMk cId="3454672977" sldId="390"/>
            <ac:spMk id="31" creationId="{D481A1E0-6F43-158B-C27D-882FBB4D31FE}"/>
          </ac:spMkLst>
        </pc:spChg>
        <pc:spChg chg="mod">
          <ac:chgData name="Leonard, Kristen *" userId="a38f7ebc-66e0-4d8c-90e8-f6a5746f45c0" providerId="ADAL" clId="{F81B6161-871A-479F-BB9E-D917F3DB980B}" dt="2025-09-05T19:16:00.289" v="17486" actId="1035"/>
          <ac:spMkLst>
            <pc:docMk/>
            <pc:sldMk cId="3454672977" sldId="390"/>
            <ac:spMk id="37" creationId="{AB670F87-1C60-3EA0-2CAC-2B3CA78EBD54}"/>
          </ac:spMkLst>
        </pc:spChg>
        <pc:spChg chg="mod">
          <ac:chgData name="Leonard, Kristen *" userId="a38f7ebc-66e0-4d8c-90e8-f6a5746f45c0" providerId="ADAL" clId="{F81B6161-871A-479F-BB9E-D917F3DB980B}" dt="2025-09-05T19:15:17.332" v="17463" actId="20577"/>
          <ac:spMkLst>
            <pc:docMk/>
            <pc:sldMk cId="3454672977" sldId="390"/>
            <ac:spMk id="38" creationId="{946429FB-578D-6C1A-4E36-4EE5F5BBFCFC}"/>
          </ac:spMkLst>
        </pc:spChg>
        <pc:picChg chg="mod">
          <ac:chgData name="Leonard, Kristen *" userId="a38f7ebc-66e0-4d8c-90e8-f6a5746f45c0" providerId="ADAL" clId="{F81B6161-871A-479F-BB9E-D917F3DB980B}" dt="2025-09-05T19:15:27.153" v="17467" actId="1076"/>
          <ac:picMkLst>
            <pc:docMk/>
            <pc:sldMk cId="3454672977" sldId="390"/>
            <ac:picMk id="10" creationId="{ABC92BC5-E8B7-4A88-E497-C04AE9009039}"/>
          </ac:picMkLst>
        </pc:picChg>
        <pc:cxnChg chg="mod">
          <ac:chgData name="Leonard, Kristen *" userId="a38f7ebc-66e0-4d8c-90e8-f6a5746f45c0" providerId="ADAL" clId="{F81B6161-871A-479F-BB9E-D917F3DB980B}" dt="2025-09-05T19:15:45.307" v="17472" actId="14100"/>
          <ac:cxnSpMkLst>
            <pc:docMk/>
            <pc:sldMk cId="3454672977" sldId="390"/>
            <ac:cxnSpMk id="28" creationId="{B955CABD-4ECD-6FC7-6B45-727D0528651E}"/>
          </ac:cxnSpMkLst>
        </pc:cxnChg>
        <pc:cxnChg chg="mod">
          <ac:chgData name="Leonard, Kristen *" userId="a38f7ebc-66e0-4d8c-90e8-f6a5746f45c0" providerId="ADAL" clId="{F81B6161-871A-479F-BB9E-D917F3DB980B}" dt="2025-09-05T19:16:14.686" v="17496" actId="1037"/>
          <ac:cxnSpMkLst>
            <pc:docMk/>
            <pc:sldMk cId="3454672977" sldId="390"/>
            <ac:cxnSpMk id="29" creationId="{1F51CDF4-AD8F-D4D4-0B26-C871AEB1B33C}"/>
          </ac:cxnSpMkLst>
        </pc:cxnChg>
      </pc:sldChg>
      <pc:sldChg chg="addSp delSp modSp add mod">
        <pc:chgData name="Leonard, Kristen *" userId="a38f7ebc-66e0-4d8c-90e8-f6a5746f45c0" providerId="ADAL" clId="{F81B6161-871A-479F-BB9E-D917F3DB980B}" dt="2025-09-05T19:28:28.032" v="17571" actId="1582"/>
        <pc:sldMkLst>
          <pc:docMk/>
          <pc:sldMk cId="61892006" sldId="391"/>
        </pc:sldMkLst>
        <pc:spChg chg="add mod">
          <ac:chgData name="Leonard, Kristen *" userId="a38f7ebc-66e0-4d8c-90e8-f6a5746f45c0" providerId="ADAL" clId="{F81B6161-871A-479F-BB9E-D917F3DB980B}" dt="2025-09-05T19:24:36.029" v="17556" actId="1582"/>
          <ac:spMkLst>
            <pc:docMk/>
            <pc:sldMk cId="61892006" sldId="391"/>
            <ac:spMk id="14" creationId="{EE7985A3-CAF5-C156-5497-812E0F1AB990}"/>
          </ac:spMkLst>
        </pc:spChg>
        <pc:picChg chg="add mod">
          <ac:chgData name="Leonard, Kristen *" userId="a38f7ebc-66e0-4d8c-90e8-f6a5746f45c0" providerId="ADAL" clId="{F81B6161-871A-479F-BB9E-D917F3DB980B}" dt="2025-09-05T19:24:15.504" v="17552" actId="14100"/>
          <ac:picMkLst>
            <pc:docMk/>
            <pc:sldMk cId="61892006" sldId="391"/>
            <ac:picMk id="7" creationId="{9167DD1F-E69C-2B3B-64B6-EC68FCD7C4F9}"/>
          </ac:picMkLst>
        </pc:picChg>
        <pc:picChg chg="add mod modCrop">
          <ac:chgData name="Leonard, Kristen *" userId="a38f7ebc-66e0-4d8c-90e8-f6a5746f45c0" providerId="ADAL" clId="{F81B6161-871A-479F-BB9E-D917F3DB980B}" dt="2025-09-05T19:24:09.794" v="17551" actId="14100"/>
          <ac:picMkLst>
            <pc:docMk/>
            <pc:sldMk cId="61892006" sldId="391"/>
            <ac:picMk id="9" creationId="{55DC9A99-C952-FF6E-426B-17E814F421D2}"/>
          </ac:picMkLst>
        </pc:picChg>
        <pc:picChg chg="add mod">
          <ac:chgData name="Leonard, Kristen *" userId="a38f7ebc-66e0-4d8c-90e8-f6a5746f45c0" providerId="ADAL" clId="{F81B6161-871A-479F-BB9E-D917F3DB980B}" dt="2025-09-05T19:24:01.530" v="17550" actId="1076"/>
          <ac:picMkLst>
            <pc:docMk/>
            <pc:sldMk cId="61892006" sldId="391"/>
            <ac:picMk id="12" creationId="{ACDCBF56-04CC-A2C0-260E-620C9F0621ED}"/>
          </ac:picMkLst>
        </pc:picChg>
        <pc:picChg chg="add mod modCrop">
          <ac:chgData name="Leonard, Kristen *" userId="a38f7ebc-66e0-4d8c-90e8-f6a5746f45c0" providerId="ADAL" clId="{F81B6161-871A-479F-BB9E-D917F3DB980B}" dt="2025-09-05T19:22:54.386" v="17534" actId="1076"/>
          <ac:picMkLst>
            <pc:docMk/>
            <pc:sldMk cId="61892006" sldId="391"/>
            <ac:picMk id="13" creationId="{A4C8CA5E-9745-4D1F-326E-EF886094D407}"/>
          </ac:picMkLst>
        </pc:picChg>
        <pc:cxnChg chg="add mod">
          <ac:chgData name="Leonard, Kristen *" userId="a38f7ebc-66e0-4d8c-90e8-f6a5746f45c0" providerId="ADAL" clId="{F81B6161-871A-479F-BB9E-D917F3DB980B}" dt="2025-09-05T19:24:53.299" v="17559" actId="1582"/>
          <ac:cxnSpMkLst>
            <pc:docMk/>
            <pc:sldMk cId="61892006" sldId="391"/>
            <ac:cxnSpMk id="16" creationId="{662B6B1D-275E-D2C0-0130-9C9D6040A8A8}"/>
          </ac:cxnSpMkLst>
        </pc:cxnChg>
        <pc:cxnChg chg="add mod">
          <ac:chgData name="Leonard, Kristen *" userId="a38f7ebc-66e0-4d8c-90e8-f6a5746f45c0" providerId="ADAL" clId="{F81B6161-871A-479F-BB9E-D917F3DB980B}" dt="2025-09-05T19:25:15.600" v="17567" actId="1035"/>
          <ac:cxnSpMkLst>
            <pc:docMk/>
            <pc:sldMk cId="61892006" sldId="391"/>
            <ac:cxnSpMk id="18" creationId="{C0B021B2-1633-B398-8660-CB1371570864}"/>
          </ac:cxnSpMkLst>
        </pc:cxnChg>
        <pc:cxnChg chg="add mod">
          <ac:chgData name="Leonard, Kristen *" userId="a38f7ebc-66e0-4d8c-90e8-f6a5746f45c0" providerId="ADAL" clId="{F81B6161-871A-479F-BB9E-D917F3DB980B}" dt="2025-09-05T19:28:28.032" v="17571" actId="1582"/>
          <ac:cxnSpMkLst>
            <pc:docMk/>
            <pc:sldMk cId="61892006" sldId="391"/>
            <ac:cxnSpMk id="21" creationId="{CE1490EA-2070-B2BB-0DB8-FEFF49F8ADFC}"/>
          </ac:cxnSpMkLst>
        </pc:cxnChg>
      </pc:sldChg>
      <pc:sldChg chg="addSp delSp modSp add mod">
        <pc:chgData name="Leonard, Kristen *" userId="a38f7ebc-66e0-4d8c-90e8-f6a5746f45c0" providerId="ADAL" clId="{F81B6161-871A-479F-BB9E-D917F3DB980B}" dt="2025-09-05T19:59:40.448" v="18549" actId="1076"/>
        <pc:sldMkLst>
          <pc:docMk/>
          <pc:sldMk cId="2434993922" sldId="392"/>
        </pc:sldMkLst>
        <pc:spChg chg="add mod">
          <ac:chgData name="Leonard, Kristen *" userId="a38f7ebc-66e0-4d8c-90e8-f6a5746f45c0" providerId="ADAL" clId="{F81B6161-871A-479F-BB9E-D917F3DB980B}" dt="2025-09-05T19:59:32.446" v="18548" actId="20577"/>
          <ac:spMkLst>
            <pc:docMk/>
            <pc:sldMk cId="2434993922" sldId="392"/>
            <ac:spMk id="3" creationId="{7681426D-6962-935E-FDCA-A04DE26EE3FA}"/>
          </ac:spMkLst>
        </pc:spChg>
        <pc:picChg chg="mod">
          <ac:chgData name="Leonard, Kristen *" userId="a38f7ebc-66e0-4d8c-90e8-f6a5746f45c0" providerId="ADAL" clId="{F81B6161-871A-479F-BB9E-D917F3DB980B}" dt="2025-09-05T19:59:40.448" v="18549" actId="1076"/>
          <ac:picMkLst>
            <pc:docMk/>
            <pc:sldMk cId="2434993922" sldId="392"/>
            <ac:picMk id="9" creationId="{DA1F2718-A548-6ABF-950F-BDD39CD4741C}"/>
          </ac:picMkLst>
        </pc:picChg>
      </pc:sldChg>
      <pc:sldChg chg="addSp delSp modSp add mod">
        <pc:chgData name="Leonard, Kristen *" userId="a38f7ebc-66e0-4d8c-90e8-f6a5746f45c0" providerId="ADAL" clId="{F81B6161-871A-479F-BB9E-D917F3DB980B}" dt="2025-09-05T19:59:01.786" v="18527" actId="1076"/>
        <pc:sldMkLst>
          <pc:docMk/>
          <pc:sldMk cId="1746379981" sldId="393"/>
        </pc:sldMkLst>
        <pc:spChg chg="mod">
          <ac:chgData name="Leonard, Kristen *" userId="a38f7ebc-66e0-4d8c-90e8-f6a5746f45c0" providerId="ADAL" clId="{F81B6161-871A-479F-BB9E-D917F3DB980B}" dt="2025-09-05T19:37:25.307" v="18468" actId="20577"/>
          <ac:spMkLst>
            <pc:docMk/>
            <pc:sldMk cId="1746379981" sldId="393"/>
            <ac:spMk id="3" creationId="{CF454E0A-7F30-DBD0-2777-B61A35B77AEC}"/>
          </ac:spMkLst>
        </pc:spChg>
        <pc:picChg chg="add mod">
          <ac:chgData name="Leonard, Kristen *" userId="a38f7ebc-66e0-4d8c-90e8-f6a5746f45c0" providerId="ADAL" clId="{F81B6161-871A-479F-BB9E-D917F3DB980B}" dt="2025-09-05T19:59:01.786" v="18527" actId="1076"/>
          <ac:picMkLst>
            <pc:docMk/>
            <pc:sldMk cId="1746379981" sldId="393"/>
            <ac:picMk id="7" creationId="{07776F10-D700-8244-F2E6-7231377D3E52}"/>
          </ac:picMkLst>
        </pc:picChg>
      </pc:sldChg>
      <pc:sldChg chg="addSp delSp modSp add mod">
        <pc:chgData name="Leonard, Kristen *" userId="a38f7ebc-66e0-4d8c-90e8-f6a5746f45c0" providerId="ADAL" clId="{F81B6161-871A-479F-BB9E-D917F3DB980B}" dt="2025-09-05T19:58:40.138" v="18523" actId="552"/>
        <pc:sldMkLst>
          <pc:docMk/>
          <pc:sldMk cId="1164188060" sldId="394"/>
        </pc:sldMkLst>
        <pc:spChg chg="mod">
          <ac:chgData name="Leonard, Kristen *" userId="a38f7ebc-66e0-4d8c-90e8-f6a5746f45c0" providerId="ADAL" clId="{F81B6161-871A-479F-BB9E-D917F3DB980B}" dt="2025-09-05T19:38:24.681" v="18476" actId="1076"/>
          <ac:spMkLst>
            <pc:docMk/>
            <pc:sldMk cId="1164188060" sldId="394"/>
            <ac:spMk id="14" creationId="{B104C3FA-6F4D-D276-151E-89644A77EBC7}"/>
          </ac:spMkLst>
        </pc:spChg>
        <pc:picChg chg="add mod modCrop">
          <ac:chgData name="Leonard, Kristen *" userId="a38f7ebc-66e0-4d8c-90e8-f6a5746f45c0" providerId="ADAL" clId="{F81B6161-871A-479F-BB9E-D917F3DB980B}" dt="2025-09-05T19:58:40.138" v="18523" actId="552"/>
          <ac:picMkLst>
            <pc:docMk/>
            <pc:sldMk cId="1164188060" sldId="394"/>
            <ac:picMk id="10" creationId="{0B7FBD76-C35E-5078-6546-6F57AE1D4108}"/>
          </ac:picMkLst>
        </pc:picChg>
        <pc:picChg chg="mod">
          <ac:chgData name="Leonard, Kristen *" userId="a38f7ebc-66e0-4d8c-90e8-f6a5746f45c0" providerId="ADAL" clId="{F81B6161-871A-479F-BB9E-D917F3DB980B}" dt="2025-09-05T19:38:20.255" v="18475" actId="1076"/>
          <ac:picMkLst>
            <pc:docMk/>
            <pc:sldMk cId="1164188060" sldId="394"/>
            <ac:picMk id="13" creationId="{D0B85648-599D-A30C-27AF-4C0115E90FFF}"/>
          </ac:picMkLst>
        </pc:picChg>
        <pc:picChg chg="add mod">
          <ac:chgData name="Leonard, Kristen *" userId="a38f7ebc-66e0-4d8c-90e8-f6a5746f45c0" providerId="ADAL" clId="{F81B6161-871A-479F-BB9E-D917F3DB980B}" dt="2025-09-05T19:58:40.138" v="18523" actId="552"/>
          <ac:picMkLst>
            <pc:docMk/>
            <pc:sldMk cId="1164188060" sldId="394"/>
            <ac:picMk id="15" creationId="{89468D0E-D1B2-E610-C68A-C98A6D41A1A4}"/>
          </ac:picMkLst>
        </pc:picChg>
        <pc:picChg chg="add mod ord">
          <ac:chgData name="Leonard, Kristen *" userId="a38f7ebc-66e0-4d8c-90e8-f6a5746f45c0" providerId="ADAL" clId="{F81B6161-871A-479F-BB9E-D917F3DB980B}" dt="2025-09-05T19:58:14.868" v="18520" actId="1076"/>
          <ac:picMkLst>
            <pc:docMk/>
            <pc:sldMk cId="1164188060" sldId="394"/>
            <ac:picMk id="19" creationId="{211F3CD9-19FD-22E4-EDC0-63F677C8F978}"/>
          </ac:picMkLst>
        </pc:picChg>
        <pc:cxnChg chg="mod">
          <ac:chgData name="Leonard, Kristen *" userId="a38f7ebc-66e0-4d8c-90e8-f6a5746f45c0" providerId="ADAL" clId="{F81B6161-871A-479F-BB9E-D917F3DB980B}" dt="2025-09-05T19:58:20.764" v="18521" actId="14100"/>
          <ac:cxnSpMkLst>
            <pc:docMk/>
            <pc:sldMk cId="1164188060" sldId="394"/>
            <ac:cxnSpMk id="21" creationId="{B61066D2-BDE2-5E87-003D-515ECC76EA87}"/>
          </ac:cxnSpMkLst>
        </pc:cxnChg>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ldChg>
      <pc:sldChg chg="modSp add del mod modShow">
        <pc:chgData name="Leonard, Kristen *" userId="a38f7ebc-66e0-4d8c-90e8-f6a5746f45c0" providerId="ADAL" clId="{F81B6161-871A-479F-BB9E-D917F3DB980B}" dt="2025-09-24T12:42:05.325" v="32092" actId="47"/>
        <pc:sldMkLst>
          <pc:docMk/>
          <pc:sldMk cId="3822415815" sldId="396"/>
        </pc:sldMkLst>
      </pc:sldChg>
      <pc:sldChg chg="addSp delSp modSp add mod">
        <pc:chgData name="Leonard, Kristen *" userId="a38f7ebc-66e0-4d8c-90e8-f6a5746f45c0" providerId="ADAL" clId="{F81B6161-871A-479F-BB9E-D917F3DB980B}" dt="2025-09-22T15:57:09.949" v="26891" actId="2711"/>
        <pc:sldMkLst>
          <pc:docMk/>
          <pc:sldMk cId="134993224" sldId="397"/>
        </pc:sldMkLst>
      </pc:sldChg>
      <pc:sldChg chg="addSp modSp add mod">
        <pc:chgData name="Leonard, Kristen *" userId="a38f7ebc-66e0-4d8c-90e8-f6a5746f45c0" providerId="ADAL" clId="{F81B6161-871A-479F-BB9E-D917F3DB980B}" dt="2025-09-22T12:28:58.560" v="24136" actId="1076"/>
        <pc:sldMkLst>
          <pc:docMk/>
          <pc:sldMk cId="455529878" sldId="398"/>
        </pc:sldMkLst>
      </pc:sldChg>
      <pc:sldChg chg="add del">
        <pc:chgData name="Leonard, Kristen *" userId="a38f7ebc-66e0-4d8c-90e8-f6a5746f45c0" providerId="ADAL" clId="{F81B6161-871A-479F-BB9E-D917F3DB980B}" dt="2025-09-19T20:29:22.213" v="23816" actId="47"/>
        <pc:sldMkLst>
          <pc:docMk/>
          <pc:sldMk cId="466669836" sldId="399"/>
        </pc:sldMkLst>
      </pc:sldChg>
      <pc:sldChg chg="addSp modSp add mod">
        <pc:chgData name="Leonard, Kristen *" userId="a38f7ebc-66e0-4d8c-90e8-f6a5746f45c0" providerId="ADAL" clId="{F81B6161-871A-479F-BB9E-D917F3DB980B}" dt="2025-09-19T20:54:55.887" v="24128" actId="14100"/>
        <pc:sldMkLst>
          <pc:docMk/>
          <pc:sldMk cId="704271253" sldId="399"/>
        </pc:sldMkLst>
      </pc:sldChg>
      <pc:sldChg chg="addSp delSp modSp add mod">
        <pc:chgData name="Leonard, Kristen *" userId="a38f7ebc-66e0-4d8c-90e8-f6a5746f45c0" providerId="ADAL" clId="{F81B6161-871A-479F-BB9E-D917F3DB980B}" dt="2025-09-19T20:44:08.193" v="23979" actId="1582"/>
        <pc:sldMkLst>
          <pc:docMk/>
          <pc:sldMk cId="68804486" sldId="400"/>
        </pc:sldMkLst>
      </pc:sldChg>
      <pc:sldChg chg="addSp delSp modSp add mod">
        <pc:chgData name="Leonard, Kristen *" userId="a38f7ebc-66e0-4d8c-90e8-f6a5746f45c0" providerId="ADAL" clId="{F81B6161-871A-479F-BB9E-D917F3DB980B}" dt="2025-09-19T20:37:55.722" v="23935" actId="14100"/>
        <pc:sldMkLst>
          <pc:docMk/>
          <pc:sldMk cId="2498086445" sldId="401"/>
        </pc:sldMkLst>
      </pc:sldChg>
      <pc:sldChg chg="addSp delSp modSp add mod">
        <pc:chgData name="Leonard, Kristen *" userId="a38f7ebc-66e0-4d8c-90e8-f6a5746f45c0" providerId="ADAL" clId="{F81B6161-871A-479F-BB9E-D917F3DB980B}" dt="2025-09-22T12:31:17.278" v="24192" actId="20577"/>
        <pc:sldMkLst>
          <pc:docMk/>
          <pc:sldMk cId="2855648692" sldId="402"/>
        </pc:sldMkLst>
      </pc:sldChg>
      <pc:sldChg chg="addSp modSp add mod">
        <pc:chgData name="Leonard, Kristen *" userId="a38f7ebc-66e0-4d8c-90e8-f6a5746f45c0" providerId="ADAL" clId="{F81B6161-871A-479F-BB9E-D917F3DB980B}" dt="2025-09-19T20:54:45.023" v="24127" actId="14100"/>
        <pc:sldMkLst>
          <pc:docMk/>
          <pc:sldMk cId="3620468289" sldId="403"/>
        </pc:sldMkLst>
      </pc:sldChg>
      <pc:sldChg chg="addSp delSp modSp add mod">
        <pc:chgData name="Leonard, Kristen *" userId="a38f7ebc-66e0-4d8c-90e8-f6a5746f45c0" providerId="ADAL" clId="{F81B6161-871A-479F-BB9E-D917F3DB980B}" dt="2025-09-19T20:39:25.598" v="23959" actId="14100"/>
        <pc:sldMkLst>
          <pc:docMk/>
          <pc:sldMk cId="3578754852" sldId="404"/>
        </pc:sldMkLst>
      </pc:sldChg>
      <pc:sldChg chg="add">
        <pc:chgData name="Leonard, Kristen *" userId="a38f7ebc-66e0-4d8c-90e8-f6a5746f45c0" providerId="ADAL" clId="{F81B6161-871A-479F-BB9E-D917F3DB980B}" dt="2025-09-22T13:42:09.805" v="24571"/>
        <pc:sldMkLst>
          <pc:docMk/>
          <pc:sldMk cId="3103658493" sldId="405"/>
        </pc:sldMkLst>
      </pc:sldChg>
      <pc:sldChg chg="modSp add mod">
        <pc:chgData name="Leonard, Kristen *" userId="a38f7ebc-66e0-4d8c-90e8-f6a5746f45c0" providerId="ADAL" clId="{F81B6161-871A-479F-BB9E-D917F3DB980B}" dt="2025-09-23T12:28:51.089" v="28260" actId="255"/>
        <pc:sldMkLst>
          <pc:docMk/>
          <pc:sldMk cId="886611782" sldId="406"/>
        </pc:sldMkLst>
      </pc:sldChg>
      <pc:sldChg chg="add del">
        <pc:chgData name="Leonard, Kristen *" userId="a38f7ebc-66e0-4d8c-90e8-f6a5746f45c0" providerId="ADAL" clId="{F81B6161-871A-479F-BB9E-D917F3DB980B}" dt="2025-09-22T13:49:50.806" v="24760" actId="47"/>
        <pc:sldMkLst>
          <pc:docMk/>
          <pc:sldMk cId="1749937628" sldId="406"/>
        </pc:sldMkLst>
      </pc:sldChg>
      <pc:sldChg chg="addSp modSp new del mod">
        <pc:chgData name="Leonard, Kristen *" userId="a38f7ebc-66e0-4d8c-90e8-f6a5746f45c0" providerId="ADAL" clId="{F81B6161-871A-479F-BB9E-D917F3DB980B}" dt="2025-09-24T12:42:12.534" v="32111" actId="47"/>
        <pc:sldMkLst>
          <pc:docMk/>
          <pc:sldMk cId="859137787" sldId="407"/>
        </pc:sldMkLst>
      </pc:sldChg>
      <pc:sldChg chg="addSp modSp add del mod">
        <pc:chgData name="Leonard, Kristen *" userId="a38f7ebc-66e0-4d8c-90e8-f6a5746f45c0" providerId="ADAL" clId="{F81B6161-871A-479F-BB9E-D917F3DB980B}" dt="2025-09-22T14:12:13.556" v="24882" actId="47"/>
        <pc:sldMkLst>
          <pc:docMk/>
          <pc:sldMk cId="800313475" sldId="408"/>
        </pc:sldMkLst>
      </pc:sldChg>
      <pc:sldChg chg="addSp delSp modSp add del mod">
        <pc:chgData name="Leonard, Kristen *" userId="a38f7ebc-66e0-4d8c-90e8-f6a5746f45c0" providerId="ADAL" clId="{F81B6161-871A-479F-BB9E-D917F3DB980B}" dt="2025-09-24T12:42:13.319" v="32112" actId="47"/>
        <pc:sldMkLst>
          <pc:docMk/>
          <pc:sldMk cId="2309245169" sldId="408"/>
        </pc:sldMkLst>
      </pc:sldChg>
      <pc:sldChg chg="addSp delSp modSp add del mod">
        <pc:chgData name="Leonard, Kristen *" userId="a38f7ebc-66e0-4d8c-90e8-f6a5746f45c0" providerId="ADAL" clId="{F81B6161-871A-479F-BB9E-D917F3DB980B}" dt="2025-09-24T12:42:13.524" v="32113" actId="47"/>
        <pc:sldMkLst>
          <pc:docMk/>
          <pc:sldMk cId="2486953451" sldId="409"/>
        </pc:sldMkLst>
      </pc:sldChg>
      <pc:sldChg chg="addSp modSp add del mod">
        <pc:chgData name="Leonard, Kristen *" userId="a38f7ebc-66e0-4d8c-90e8-f6a5746f45c0" providerId="ADAL" clId="{F81B6161-871A-479F-BB9E-D917F3DB980B}" dt="2025-09-22T14:12:23.357" v="24887" actId="47"/>
        <pc:sldMkLst>
          <pc:docMk/>
          <pc:sldMk cId="2918422440" sldId="409"/>
        </pc:sldMkLst>
      </pc:sldChg>
      <pc:sldChg chg="addSp delSp modSp add del mod">
        <pc:chgData name="Leonard, Kristen *" userId="a38f7ebc-66e0-4d8c-90e8-f6a5746f45c0" providerId="ADAL" clId="{F81B6161-871A-479F-BB9E-D917F3DB980B}" dt="2025-09-24T12:42:14.357" v="32114" actId="47"/>
        <pc:sldMkLst>
          <pc:docMk/>
          <pc:sldMk cId="1606984264" sldId="410"/>
        </pc:sldMkLst>
      </pc:sldChg>
      <pc:sldChg chg="addSp modSp add del mod">
        <pc:chgData name="Leonard, Kristen *" userId="a38f7ebc-66e0-4d8c-90e8-f6a5746f45c0" providerId="ADAL" clId="{F81B6161-871A-479F-BB9E-D917F3DB980B}" dt="2025-09-22T14:12:19.264" v="24885" actId="47"/>
        <pc:sldMkLst>
          <pc:docMk/>
          <pc:sldMk cId="3217395148" sldId="410"/>
        </pc:sldMkLst>
      </pc:sldChg>
      <pc:sldChg chg="addSp delSp modSp add del mod">
        <pc:chgData name="Leonard, Kristen *" userId="a38f7ebc-66e0-4d8c-90e8-f6a5746f45c0" providerId="ADAL" clId="{F81B6161-871A-479F-BB9E-D917F3DB980B}" dt="2025-09-24T12:42:15.286" v="32115" actId="47"/>
        <pc:sldMkLst>
          <pc:docMk/>
          <pc:sldMk cId="1829513452" sldId="411"/>
        </pc:sldMkLst>
      </pc:sldChg>
      <pc:sldChg chg="addSp modSp add del">
        <pc:chgData name="Leonard, Kristen *" userId="a38f7ebc-66e0-4d8c-90e8-f6a5746f45c0" providerId="ADAL" clId="{F81B6161-871A-479F-BB9E-D917F3DB980B}" dt="2025-09-22T14:12:20.806" v="24886" actId="47"/>
        <pc:sldMkLst>
          <pc:docMk/>
          <pc:sldMk cId="3457766030" sldId="411"/>
        </pc:sldMkLst>
      </pc:sldChg>
      <pc:sldChg chg="addSp modSp add del mod">
        <pc:chgData name="Leonard, Kristen *" userId="a38f7ebc-66e0-4d8c-90e8-f6a5746f45c0" providerId="ADAL" clId="{F81B6161-871A-479F-BB9E-D917F3DB980B}" dt="2025-09-22T14:12:05.797" v="24876" actId="47"/>
        <pc:sldMkLst>
          <pc:docMk/>
          <pc:sldMk cId="1733182528" sldId="412"/>
        </pc:sldMkLst>
      </pc:sldChg>
      <pc:sldChg chg="addSp delSp modSp add del mod">
        <pc:chgData name="Leonard, Kristen *" userId="a38f7ebc-66e0-4d8c-90e8-f6a5746f45c0" providerId="ADAL" clId="{F81B6161-871A-479F-BB9E-D917F3DB980B}" dt="2025-09-24T12:42:16.308" v="32116" actId="47"/>
        <pc:sldMkLst>
          <pc:docMk/>
          <pc:sldMk cId="2980032928" sldId="412"/>
        </pc:sldMkLst>
      </pc:sldChg>
      <pc:sldChg chg="addSp delSp modSp add del mod">
        <pc:chgData name="Leonard, Kristen *" userId="a38f7ebc-66e0-4d8c-90e8-f6a5746f45c0" providerId="ADAL" clId="{F81B6161-871A-479F-BB9E-D917F3DB980B}" dt="2025-09-24T12:42:17.215" v="32117" actId="47"/>
        <pc:sldMkLst>
          <pc:docMk/>
          <pc:sldMk cId="462329451" sldId="413"/>
        </pc:sldMkLst>
      </pc:sldChg>
      <pc:sldChg chg="addSp modSp add del mod">
        <pc:chgData name="Leonard, Kristen *" userId="a38f7ebc-66e0-4d8c-90e8-f6a5746f45c0" providerId="ADAL" clId="{F81B6161-871A-479F-BB9E-D917F3DB980B}" dt="2025-09-22T14:12:06.442" v="24877" actId="47"/>
        <pc:sldMkLst>
          <pc:docMk/>
          <pc:sldMk cId="2721075637" sldId="413"/>
        </pc:sldMkLst>
      </pc:sldChg>
      <pc:sldChg chg="addSp delSp modSp add del mod">
        <pc:chgData name="Leonard, Kristen *" userId="a38f7ebc-66e0-4d8c-90e8-f6a5746f45c0" providerId="ADAL" clId="{F81B6161-871A-479F-BB9E-D917F3DB980B}" dt="2025-09-24T12:42:17.760" v="32118" actId="47"/>
        <pc:sldMkLst>
          <pc:docMk/>
          <pc:sldMk cId="3253830343" sldId="414"/>
        </pc:sldMkLst>
      </pc:sldChg>
      <pc:sldChg chg="addSp modSp add del mod">
        <pc:chgData name="Leonard, Kristen *" userId="a38f7ebc-66e0-4d8c-90e8-f6a5746f45c0" providerId="ADAL" clId="{F81B6161-871A-479F-BB9E-D917F3DB980B}" dt="2025-09-22T14:12:07.214" v="24878" actId="47"/>
        <pc:sldMkLst>
          <pc:docMk/>
          <pc:sldMk cId="3820075644" sldId="414"/>
        </pc:sldMkLst>
      </pc:sldChg>
      <pc:sldChg chg="addSp modSp add del mod">
        <pc:chgData name="Leonard, Kristen *" userId="a38f7ebc-66e0-4d8c-90e8-f6a5746f45c0" providerId="ADAL" clId="{F81B6161-871A-479F-BB9E-D917F3DB980B}" dt="2025-09-22T14:12:07.939" v="24879" actId="47"/>
        <pc:sldMkLst>
          <pc:docMk/>
          <pc:sldMk cId="782223280" sldId="415"/>
        </pc:sldMkLst>
      </pc:sldChg>
      <pc:sldChg chg="addSp delSp modSp add del mod">
        <pc:chgData name="Leonard, Kristen *" userId="a38f7ebc-66e0-4d8c-90e8-f6a5746f45c0" providerId="ADAL" clId="{F81B6161-871A-479F-BB9E-D917F3DB980B}" dt="2025-09-24T12:42:18.230" v="32119" actId="47"/>
        <pc:sldMkLst>
          <pc:docMk/>
          <pc:sldMk cId="3176517347" sldId="415"/>
        </pc:sldMkLst>
      </pc:sldChg>
      <pc:sldChg chg="addSp modSp add del mod">
        <pc:chgData name="Leonard, Kristen *" userId="a38f7ebc-66e0-4d8c-90e8-f6a5746f45c0" providerId="ADAL" clId="{F81B6161-871A-479F-BB9E-D917F3DB980B}" dt="2025-09-22T14:12:08.854" v="24880" actId="47"/>
        <pc:sldMkLst>
          <pc:docMk/>
          <pc:sldMk cId="2982483737" sldId="416"/>
        </pc:sldMkLst>
      </pc:sldChg>
      <pc:sldChg chg="addSp delSp modSp add del mod">
        <pc:chgData name="Leonard, Kristen *" userId="a38f7ebc-66e0-4d8c-90e8-f6a5746f45c0" providerId="ADAL" clId="{F81B6161-871A-479F-BB9E-D917F3DB980B}" dt="2025-09-24T12:42:18.896" v="32120" actId="47"/>
        <pc:sldMkLst>
          <pc:docMk/>
          <pc:sldMk cId="4002741553" sldId="416"/>
        </pc:sldMkLst>
      </pc:sldChg>
      <pc:sldChg chg="addSp delSp modSp add del mod">
        <pc:chgData name="Leonard, Kristen *" userId="a38f7ebc-66e0-4d8c-90e8-f6a5746f45c0" providerId="ADAL" clId="{F81B6161-871A-479F-BB9E-D917F3DB980B}" dt="2025-09-24T12:42:19.902" v="32121" actId="47"/>
        <pc:sldMkLst>
          <pc:docMk/>
          <pc:sldMk cId="1725608427" sldId="417"/>
        </pc:sldMkLst>
      </pc:sldChg>
      <pc:sldChg chg="addSp modSp add del mod">
        <pc:chgData name="Leonard, Kristen *" userId="a38f7ebc-66e0-4d8c-90e8-f6a5746f45c0" providerId="ADAL" clId="{F81B6161-871A-479F-BB9E-D917F3DB980B}" dt="2025-09-22T14:12:11.203" v="24881" actId="47"/>
        <pc:sldMkLst>
          <pc:docMk/>
          <pc:sldMk cId="3877229182" sldId="417"/>
        </pc:sldMkLst>
      </pc:sldChg>
      <pc:sldChg chg="addSp delSp modSp add del mod">
        <pc:chgData name="Leonard, Kristen *" userId="a38f7ebc-66e0-4d8c-90e8-f6a5746f45c0" providerId="ADAL" clId="{F81B6161-871A-479F-BB9E-D917F3DB980B}" dt="2025-09-22T14:26:25.386" v="25156" actId="47"/>
        <pc:sldMkLst>
          <pc:docMk/>
          <pc:sldMk cId="1442605665" sldId="418"/>
        </pc:sldMkLst>
      </pc:sldChg>
      <pc:sldChg chg="addSp delSp modSp add del mod">
        <pc:chgData name="Leonard, Kristen *" userId="a38f7ebc-66e0-4d8c-90e8-f6a5746f45c0" providerId="ADAL" clId="{F81B6161-871A-479F-BB9E-D917F3DB980B}" dt="2025-09-22T14:12:04.408" v="24875" actId="47"/>
        <pc:sldMkLst>
          <pc:docMk/>
          <pc:sldMk cId="1677425776" sldId="418"/>
        </pc:sldMkLst>
      </pc:sldChg>
      <pc:sldChg chg="add del">
        <pc:chgData name="Leonard, Kristen *" userId="a38f7ebc-66e0-4d8c-90e8-f6a5746f45c0" providerId="ADAL" clId="{F81B6161-871A-479F-BB9E-D917F3DB980B}" dt="2025-09-22T14:25:39.654" v="25151" actId="47"/>
        <pc:sldMkLst>
          <pc:docMk/>
          <pc:sldMk cId="2585014870" sldId="418"/>
        </pc:sldMkLst>
      </pc:sldChg>
      <pc:sldChg chg="delSp modSp new del mod">
        <pc:chgData name="Leonard, Kristen *" userId="a38f7ebc-66e0-4d8c-90e8-f6a5746f45c0" providerId="ADAL" clId="{F81B6161-871A-479F-BB9E-D917F3DB980B}" dt="2025-09-24T12:42:22.136" v="32123" actId="47"/>
        <pc:sldMkLst>
          <pc:docMk/>
          <pc:sldMk cId="4117201401" sldId="418"/>
        </pc:sldMkLst>
      </pc:sldChg>
      <pc:sldChg chg="add">
        <pc:chgData name="Leonard, Kristen *" userId="a38f7ebc-66e0-4d8c-90e8-f6a5746f45c0" providerId="ADAL" clId="{F81B6161-871A-479F-BB9E-D917F3DB980B}" dt="2025-09-22T14:27:09.524" v="25172"/>
        <pc:sldMkLst>
          <pc:docMk/>
          <pc:sldMk cId="3292003060" sldId="419"/>
        </pc:sldMkLst>
      </pc:sldChg>
      <pc:sldChg chg="add del">
        <pc:chgData name="Leonard, Kristen *" userId="a38f7ebc-66e0-4d8c-90e8-f6a5746f45c0" providerId="ADAL" clId="{F81B6161-871A-479F-BB9E-D917F3DB980B}" dt="2025-09-22T14:12:03.427" v="24874" actId="47"/>
        <pc:sldMkLst>
          <pc:docMk/>
          <pc:sldMk cId="3456003515" sldId="419"/>
        </pc:sldMkLst>
      </pc:sldChg>
      <pc:sldChg chg="add">
        <pc:chgData name="Leonard, Kristen *" userId="a38f7ebc-66e0-4d8c-90e8-f6a5746f45c0" providerId="ADAL" clId="{F81B6161-871A-479F-BB9E-D917F3DB980B}" dt="2025-09-22T14:27:16.026" v="25173"/>
        <pc:sldMkLst>
          <pc:docMk/>
          <pc:sldMk cId="3896956142" sldId="420"/>
        </pc:sldMkLst>
      </pc:sldChg>
      <pc:sldChg chg="add">
        <pc:chgData name="Leonard, Kristen *" userId="a38f7ebc-66e0-4d8c-90e8-f6a5746f45c0" providerId="ADAL" clId="{F81B6161-871A-479F-BB9E-D917F3DB980B}" dt="2025-09-22T14:27:26.492" v="25174"/>
        <pc:sldMkLst>
          <pc:docMk/>
          <pc:sldMk cId="2312601455" sldId="421"/>
        </pc:sldMkLst>
      </pc:sldChg>
      <pc:sldChg chg="delSp modSp add del mod">
        <pc:chgData name="Leonard, Kristen *" userId="a38f7ebc-66e0-4d8c-90e8-f6a5746f45c0" providerId="ADAL" clId="{F81B6161-871A-479F-BB9E-D917F3DB980B}" dt="2025-09-22T14:39:39.544" v="25511" actId="47"/>
        <pc:sldMkLst>
          <pc:docMk/>
          <pc:sldMk cId="2962784883" sldId="422"/>
        </pc:sldMkLst>
      </pc:sldChg>
      <pc:sldChg chg="addSp delSp modSp add del mod">
        <pc:chgData name="Leonard, Kristen *" userId="a38f7ebc-66e0-4d8c-90e8-f6a5746f45c0" providerId="ADAL" clId="{F81B6161-871A-479F-BB9E-D917F3DB980B}" dt="2025-09-24T12:42:12.063" v="32109" actId="47"/>
        <pc:sldMkLst>
          <pc:docMk/>
          <pc:sldMk cId="1626999965" sldId="423"/>
        </pc:sldMkLst>
      </pc:sldChg>
      <pc:sldChg chg="add del">
        <pc:chgData name="Leonard, Kristen *" userId="a38f7ebc-66e0-4d8c-90e8-f6a5746f45c0" providerId="ADAL" clId="{F81B6161-871A-479F-BB9E-D917F3DB980B}" dt="2025-09-22T14:47:22.890" v="25714" actId="47"/>
        <pc:sldMkLst>
          <pc:docMk/>
          <pc:sldMk cId="2764046625" sldId="424"/>
        </pc:sldMkLst>
      </pc:sldChg>
      <pc:sldChg chg="addSp delSp modSp add del mod">
        <pc:chgData name="Leonard, Kristen *" userId="a38f7ebc-66e0-4d8c-90e8-f6a5746f45c0" providerId="ADAL" clId="{F81B6161-871A-479F-BB9E-D917F3DB980B}" dt="2025-09-24T12:42:08.452" v="32096" actId="47"/>
        <pc:sldMkLst>
          <pc:docMk/>
          <pc:sldMk cId="2718834944" sldId="425"/>
        </pc:sldMkLst>
      </pc:sldChg>
      <pc:sldChg chg="addSp modSp add del mod">
        <pc:chgData name="Leonard, Kristen *" userId="a38f7ebc-66e0-4d8c-90e8-f6a5746f45c0" providerId="ADAL" clId="{F81B6161-871A-479F-BB9E-D917F3DB980B}" dt="2025-09-24T12:42:08.983" v="32097" actId="47"/>
        <pc:sldMkLst>
          <pc:docMk/>
          <pc:sldMk cId="1035231152" sldId="426"/>
        </pc:sldMkLst>
      </pc:sldChg>
      <pc:sldChg chg="addSp modSp add del mod">
        <pc:chgData name="Leonard, Kristen *" userId="a38f7ebc-66e0-4d8c-90e8-f6a5746f45c0" providerId="ADAL" clId="{F81B6161-871A-479F-BB9E-D917F3DB980B}" dt="2025-09-24T12:42:09.234" v="32098" actId="47"/>
        <pc:sldMkLst>
          <pc:docMk/>
          <pc:sldMk cId="3860268743" sldId="427"/>
        </pc:sldMkLst>
      </pc:sldChg>
      <pc:sldChg chg="addSp modSp add del mod">
        <pc:chgData name="Leonard, Kristen *" userId="a38f7ebc-66e0-4d8c-90e8-f6a5746f45c0" providerId="ADAL" clId="{F81B6161-871A-479F-BB9E-D917F3DB980B}" dt="2025-09-24T12:42:10.302" v="32102" actId="47"/>
        <pc:sldMkLst>
          <pc:docMk/>
          <pc:sldMk cId="1930214918" sldId="428"/>
        </pc:sldMkLst>
      </pc:sldChg>
      <pc:sldChg chg="addSp modSp add del mod">
        <pc:chgData name="Leonard, Kristen *" userId="a38f7ebc-66e0-4d8c-90e8-f6a5746f45c0" providerId="ADAL" clId="{F81B6161-871A-479F-BB9E-D917F3DB980B}" dt="2025-09-24T12:42:10.538" v="32103" actId="47"/>
        <pc:sldMkLst>
          <pc:docMk/>
          <pc:sldMk cId="4234292373" sldId="429"/>
        </pc:sldMkLst>
      </pc:sldChg>
      <pc:sldChg chg="addSp delSp modSp add del mod">
        <pc:chgData name="Leonard, Kristen *" userId="a38f7ebc-66e0-4d8c-90e8-f6a5746f45c0" providerId="ADAL" clId="{F81B6161-871A-479F-BB9E-D917F3DB980B}" dt="2025-09-24T12:42:09.548" v="32099" actId="47"/>
        <pc:sldMkLst>
          <pc:docMk/>
          <pc:sldMk cId="4209657990" sldId="430"/>
        </pc:sldMkLst>
      </pc:sldChg>
      <pc:sldChg chg="addSp delSp modSp add del mod">
        <pc:chgData name="Leonard, Kristen *" userId="a38f7ebc-66e0-4d8c-90e8-f6a5746f45c0" providerId="ADAL" clId="{F81B6161-871A-479F-BB9E-D917F3DB980B}" dt="2025-09-24T12:42:09.784" v="32100" actId="47"/>
        <pc:sldMkLst>
          <pc:docMk/>
          <pc:sldMk cId="2009141090" sldId="431"/>
        </pc:sldMkLst>
      </pc:sldChg>
      <pc:sldChg chg="addSp delSp modSp add del mod">
        <pc:chgData name="Leonard, Kristen *" userId="a38f7ebc-66e0-4d8c-90e8-f6a5746f45c0" providerId="ADAL" clId="{F81B6161-871A-479F-BB9E-D917F3DB980B}" dt="2025-09-24T12:42:10.056" v="32101" actId="47"/>
        <pc:sldMkLst>
          <pc:docMk/>
          <pc:sldMk cId="3462053045" sldId="432"/>
        </pc:sldMkLst>
      </pc:sldChg>
      <pc:sldChg chg="addSp delSp modSp add del mod">
        <pc:chgData name="Leonard, Kristen *" userId="a38f7ebc-66e0-4d8c-90e8-f6a5746f45c0" providerId="ADAL" clId="{F81B6161-871A-479F-BB9E-D917F3DB980B}" dt="2025-09-24T12:42:10.805" v="32104" actId="47"/>
        <pc:sldMkLst>
          <pc:docMk/>
          <pc:sldMk cId="1829883347" sldId="433"/>
        </pc:sldMkLst>
      </pc:sldChg>
      <pc:sldChg chg="addSp delSp modSp add del mod">
        <pc:chgData name="Leonard, Kristen *" userId="a38f7ebc-66e0-4d8c-90e8-f6a5746f45c0" providerId="ADAL" clId="{F81B6161-871A-479F-BB9E-D917F3DB980B}" dt="2025-09-24T12:42:11.009" v="32105" actId="47"/>
        <pc:sldMkLst>
          <pc:docMk/>
          <pc:sldMk cId="2040291001" sldId="434"/>
        </pc:sldMkLst>
      </pc:sldChg>
      <pc:sldChg chg="addSp delSp modSp add del mod">
        <pc:chgData name="Leonard, Kristen *" userId="a38f7ebc-66e0-4d8c-90e8-f6a5746f45c0" providerId="ADAL" clId="{F81B6161-871A-479F-BB9E-D917F3DB980B}" dt="2025-09-24T12:42:11.402" v="32106" actId="47"/>
        <pc:sldMkLst>
          <pc:docMk/>
          <pc:sldMk cId="326337285" sldId="435"/>
        </pc:sldMkLst>
      </pc:sldChg>
      <pc:sldChg chg="modSp add del mod">
        <pc:chgData name="Leonard, Kristen *" userId="a38f7ebc-66e0-4d8c-90e8-f6a5746f45c0" providerId="ADAL" clId="{F81B6161-871A-479F-BB9E-D917F3DB980B}" dt="2025-09-24T12:42:08.026" v="32095" actId="47"/>
        <pc:sldMkLst>
          <pc:docMk/>
          <pc:sldMk cId="3699852001" sldId="436"/>
        </pc:sldMkLst>
      </pc:sldChg>
      <pc:sldChg chg="addSp delSp modSp add del mod">
        <pc:chgData name="Leonard, Kristen *" userId="a38f7ebc-66e0-4d8c-90e8-f6a5746f45c0" providerId="ADAL" clId="{F81B6161-871A-479F-BB9E-D917F3DB980B}" dt="2025-09-24T12:42:20.911" v="32122" actId="47"/>
        <pc:sldMkLst>
          <pc:docMk/>
          <pc:sldMk cId="327401584" sldId="437"/>
        </pc:sldMkLst>
      </pc:sldChg>
      <pc:sldChg chg="modSp add mod">
        <pc:chgData name="Leonard, Kristen *" userId="a38f7ebc-66e0-4d8c-90e8-f6a5746f45c0" providerId="ADAL" clId="{F81B6161-871A-479F-BB9E-D917F3DB980B}" dt="2025-09-22T15:55:24.171" v="26886" actId="20577"/>
        <pc:sldMkLst>
          <pc:docMk/>
          <pc:sldMk cId="244295901" sldId="438"/>
        </pc:sldMkLst>
      </pc:sldChg>
      <pc:sldChg chg="addSp delSp modSp add mod">
        <pc:chgData name="Leonard, Kristen *" userId="a38f7ebc-66e0-4d8c-90e8-f6a5746f45c0" providerId="ADAL" clId="{F81B6161-871A-479F-BB9E-D917F3DB980B}" dt="2025-09-22T22:04:47.441" v="27528" actId="20577"/>
        <pc:sldMkLst>
          <pc:docMk/>
          <pc:sldMk cId="2567814674" sldId="439"/>
        </pc:sldMkLst>
      </pc:sldChg>
      <pc:sldChg chg="addSp modSp add mod">
        <pc:chgData name="Leonard, Kristen *" userId="a38f7ebc-66e0-4d8c-90e8-f6a5746f45c0" providerId="ADAL" clId="{F81B6161-871A-479F-BB9E-D917F3DB980B}" dt="2025-09-22T22:04:59.613" v="27557" actId="20577"/>
        <pc:sldMkLst>
          <pc:docMk/>
          <pc:sldMk cId="2653474060" sldId="440"/>
        </pc:sldMkLst>
      </pc:sldChg>
      <pc:sldChg chg="addSp modSp add mod">
        <pc:chgData name="Leonard, Kristen *" userId="a38f7ebc-66e0-4d8c-90e8-f6a5746f45c0" providerId="ADAL" clId="{F81B6161-871A-479F-BB9E-D917F3DB980B}" dt="2025-09-22T22:05:08.127" v="27576" actId="20577"/>
        <pc:sldMkLst>
          <pc:docMk/>
          <pc:sldMk cId="4235587343" sldId="441"/>
        </pc:sldMkLst>
      </pc:sldChg>
      <pc:sldChg chg="addSp modSp add mod">
        <pc:chgData name="Leonard, Kristen *" userId="a38f7ebc-66e0-4d8c-90e8-f6a5746f45c0" providerId="ADAL" clId="{F81B6161-871A-479F-BB9E-D917F3DB980B}" dt="2025-09-22T22:06:14.844" v="27612" actId="20577"/>
        <pc:sldMkLst>
          <pc:docMk/>
          <pc:sldMk cId="1231915880" sldId="442"/>
        </pc:sldMkLst>
      </pc:sldChg>
      <pc:sldChg chg="addSp modSp add mod">
        <pc:chgData name="Leonard, Kristen *" userId="a38f7ebc-66e0-4d8c-90e8-f6a5746f45c0" providerId="ADAL" clId="{F81B6161-871A-479F-BB9E-D917F3DB980B}" dt="2025-09-22T22:06:30.840" v="27631" actId="20577"/>
        <pc:sldMkLst>
          <pc:docMk/>
          <pc:sldMk cId="2365296256" sldId="443"/>
        </pc:sldMkLst>
      </pc:sldChg>
      <pc:sldChg chg="addSp modSp add mod">
        <pc:chgData name="Leonard, Kristen *" userId="a38f7ebc-66e0-4d8c-90e8-f6a5746f45c0" providerId="ADAL" clId="{F81B6161-871A-479F-BB9E-D917F3DB980B}" dt="2025-09-22T22:06:50.177" v="27650" actId="20577"/>
        <pc:sldMkLst>
          <pc:docMk/>
          <pc:sldMk cId="262334323" sldId="444"/>
        </pc:sldMkLst>
      </pc:sldChg>
      <pc:sldChg chg="addSp modSp add del mod">
        <pc:chgData name="Leonard, Kristen *" userId="a38f7ebc-66e0-4d8c-90e8-f6a5746f45c0" providerId="ADAL" clId="{F81B6161-871A-479F-BB9E-D917F3DB980B}" dt="2025-09-22T22:09:28.381" v="27693" actId="47"/>
        <pc:sldMkLst>
          <pc:docMk/>
          <pc:sldMk cId="1300292638" sldId="445"/>
        </pc:sldMkLst>
      </pc:sldChg>
      <pc:sldChg chg="addSp modSp add mod">
        <pc:chgData name="Leonard, Kristen *" userId="a38f7ebc-66e0-4d8c-90e8-f6a5746f45c0" providerId="ADAL" clId="{F81B6161-871A-479F-BB9E-D917F3DB980B}" dt="2025-09-22T22:09:22.153" v="27692" actId="1076"/>
        <pc:sldMkLst>
          <pc:docMk/>
          <pc:sldMk cId="3320287654" sldId="446"/>
        </pc:sldMkLst>
      </pc:sldChg>
      <pc:sldChg chg="add del">
        <pc:chgData name="Leonard, Kristen *" userId="a38f7ebc-66e0-4d8c-90e8-f6a5746f45c0" providerId="ADAL" clId="{F81B6161-871A-479F-BB9E-D917F3DB980B}" dt="2025-09-22T22:07:58.914" v="27689" actId="47"/>
        <pc:sldMkLst>
          <pc:docMk/>
          <pc:sldMk cId="1442379283" sldId="447"/>
        </pc:sldMkLst>
      </pc:sldChg>
      <pc:sldChg chg="addSp delSp modSp add mod">
        <pc:chgData name="Leonard, Kristen *" userId="a38f7ebc-66e0-4d8c-90e8-f6a5746f45c0" providerId="ADAL" clId="{F81B6161-871A-479F-BB9E-D917F3DB980B}" dt="2025-09-22T22:13:01.590" v="27744" actId="14100"/>
        <pc:sldMkLst>
          <pc:docMk/>
          <pc:sldMk cId="3986082862" sldId="447"/>
        </pc:sldMkLst>
      </pc:sldChg>
      <pc:sldChg chg="add del">
        <pc:chgData name="Leonard, Kristen *" userId="a38f7ebc-66e0-4d8c-90e8-f6a5746f45c0" providerId="ADAL" clId="{F81B6161-871A-479F-BB9E-D917F3DB980B}" dt="2025-09-22T22:08:05.123" v="27691" actId="47"/>
        <pc:sldMkLst>
          <pc:docMk/>
          <pc:sldMk cId="2830413972" sldId="448"/>
        </pc:sldMkLst>
      </pc:sldChg>
      <pc:sldChg chg="addSp delSp modSp add mod ord">
        <pc:chgData name="Leonard, Kristen *" userId="a38f7ebc-66e0-4d8c-90e8-f6a5746f45c0" providerId="ADAL" clId="{F81B6161-871A-479F-BB9E-D917F3DB980B}" dt="2025-09-22T22:14:39.830" v="27773"/>
        <pc:sldMkLst>
          <pc:docMk/>
          <pc:sldMk cId="4194488061" sldId="448"/>
        </pc:sldMkLst>
      </pc:sldChg>
      <pc:sldChg chg="add del">
        <pc:chgData name="Leonard, Kristen *" userId="a38f7ebc-66e0-4d8c-90e8-f6a5746f45c0" providerId="ADAL" clId="{F81B6161-871A-479F-BB9E-D917F3DB980B}" dt="2025-09-22T22:08:01.616" v="27690" actId="47"/>
        <pc:sldMkLst>
          <pc:docMk/>
          <pc:sldMk cId="209769112" sldId="449"/>
        </pc:sldMkLst>
      </pc:sldChg>
      <pc:sldChg chg="addSp delSp modSp new mod">
        <pc:chgData name="Leonard, Kristen *" userId="a38f7ebc-66e0-4d8c-90e8-f6a5746f45c0" providerId="ADAL" clId="{F81B6161-871A-479F-BB9E-D917F3DB980B}" dt="2025-09-22T22:27:20.085" v="28259" actId="20577"/>
        <pc:sldMkLst>
          <pc:docMk/>
          <pc:sldMk cId="1374352734" sldId="449"/>
        </pc:sldMkLst>
      </pc:sldChg>
      <pc:sldChg chg="modSp add mod">
        <pc:chgData name="Leonard, Kristen *" userId="a38f7ebc-66e0-4d8c-90e8-f6a5746f45c0" providerId="ADAL" clId="{F81B6161-871A-479F-BB9E-D917F3DB980B}" dt="2025-09-23T12:56:34.667" v="28713" actId="1076"/>
        <pc:sldMkLst>
          <pc:docMk/>
          <pc:sldMk cId="1773294120" sldId="450"/>
        </pc:sldMkLst>
      </pc:sldChg>
      <pc:sldChg chg="add">
        <pc:chgData name="Leonard, Kristen *" userId="a38f7ebc-66e0-4d8c-90e8-f6a5746f45c0" providerId="ADAL" clId="{F81B6161-871A-479F-BB9E-D917F3DB980B}" dt="2025-09-23T13:01:01.118" v="28722"/>
        <pc:sldMkLst>
          <pc:docMk/>
          <pc:sldMk cId="1516022321" sldId="451"/>
        </pc:sldMkLst>
      </pc:sldChg>
      <pc:sldChg chg="addSp modSp add mod">
        <pc:chgData name="Leonard, Kristen *" userId="a38f7ebc-66e0-4d8c-90e8-f6a5746f45c0" providerId="ADAL" clId="{F81B6161-871A-479F-BB9E-D917F3DB980B}" dt="2025-09-23T20:11:17.026" v="30904" actId="20577"/>
        <pc:sldMkLst>
          <pc:docMk/>
          <pc:sldMk cId="3441079285" sldId="452"/>
        </pc:sldMkLst>
        <pc:spChg chg="mod">
          <ac:chgData name="Leonard, Kristen *" userId="a38f7ebc-66e0-4d8c-90e8-f6a5746f45c0" providerId="ADAL" clId="{F81B6161-871A-479F-BB9E-D917F3DB980B}" dt="2025-09-23T20:11:17.026" v="30904" actId="20577"/>
          <ac:spMkLst>
            <pc:docMk/>
            <pc:sldMk cId="3441079285" sldId="452"/>
            <ac:spMk id="3" creationId="{B291C64B-6FE3-95DF-DA28-D5D01FED7B31}"/>
          </ac:spMkLst>
        </pc:spChg>
        <pc:spChg chg="add mod">
          <ac:chgData name="Leonard, Kristen *" userId="a38f7ebc-66e0-4d8c-90e8-f6a5746f45c0" providerId="ADAL" clId="{F81B6161-871A-479F-BB9E-D917F3DB980B}" dt="2025-09-23T18:39:09.583" v="30726" actId="1076"/>
          <ac:spMkLst>
            <pc:docMk/>
            <pc:sldMk cId="3441079285" sldId="452"/>
            <ac:spMk id="7" creationId="{85A4842F-24A1-8442-8B64-9BC95CE5F06C}"/>
          </ac:spMkLst>
        </pc:spChg>
        <pc:graphicFrameChg chg="mod modGraphic">
          <ac:chgData name="Leonard, Kristen *" userId="a38f7ebc-66e0-4d8c-90e8-f6a5746f45c0" providerId="ADAL" clId="{F81B6161-871A-479F-BB9E-D917F3DB980B}" dt="2025-09-23T18:39:05.835" v="30725" actId="1076"/>
          <ac:graphicFrameMkLst>
            <pc:docMk/>
            <pc:sldMk cId="3441079285" sldId="452"/>
            <ac:graphicFrameMk id="8" creationId="{36825F99-FC61-FC67-B332-E17BBA704C94}"/>
          </ac:graphicFrameMkLst>
        </pc:graphicFrameChg>
      </pc:sldChg>
      <pc:sldChg chg="add del">
        <pc:chgData name="Leonard, Kristen *" userId="a38f7ebc-66e0-4d8c-90e8-f6a5746f45c0" providerId="ADAL" clId="{F81B6161-871A-479F-BB9E-D917F3DB980B}" dt="2025-09-24T12:42:12.298" v="32110" actId="47"/>
        <pc:sldMkLst>
          <pc:docMk/>
          <pc:sldMk cId="713637562" sldId="453"/>
        </pc:sldMkLst>
      </pc:sldChg>
      <pc:sldChg chg="addSp modSp add mod">
        <pc:chgData name="Leonard, Kristen *" userId="a38f7ebc-66e0-4d8c-90e8-f6a5746f45c0" providerId="ADAL" clId="{F81B6161-871A-479F-BB9E-D917F3DB980B}" dt="2025-09-23T16:27:14.428" v="29802" actId="1076"/>
        <pc:sldMkLst>
          <pc:docMk/>
          <pc:sldMk cId="304570863" sldId="454"/>
        </pc:sldMkLst>
        <pc:spChg chg="mod">
          <ac:chgData name="Leonard, Kristen *" userId="a38f7ebc-66e0-4d8c-90e8-f6a5746f45c0" providerId="ADAL" clId="{F81B6161-871A-479F-BB9E-D917F3DB980B}" dt="2025-09-23T16:27:10.102" v="29801" actId="1076"/>
          <ac:spMkLst>
            <pc:docMk/>
            <pc:sldMk cId="304570863" sldId="454"/>
            <ac:spMk id="6" creationId="{02B5742A-1873-FD24-4134-774AF819D579}"/>
          </ac:spMkLst>
        </pc:spChg>
        <pc:graphicFrameChg chg="add mod modGraphic">
          <ac:chgData name="Leonard, Kristen *" userId="a38f7ebc-66e0-4d8c-90e8-f6a5746f45c0" providerId="ADAL" clId="{F81B6161-871A-479F-BB9E-D917F3DB980B}" dt="2025-09-23T16:27:14.428" v="29802" actId="1076"/>
          <ac:graphicFrameMkLst>
            <pc:docMk/>
            <pc:sldMk cId="304570863" sldId="454"/>
            <ac:graphicFrameMk id="7" creationId="{FC5E5414-C749-5182-4DC3-7B5371A59B79}"/>
          </ac:graphicFrameMkLst>
        </pc:graphicFrameChg>
      </pc:sldChg>
      <pc:sldChg chg="delSp modSp add del mod">
        <pc:chgData name="Leonard, Kristen *" userId="a38f7ebc-66e0-4d8c-90e8-f6a5746f45c0" providerId="ADAL" clId="{F81B6161-871A-479F-BB9E-D917F3DB980B}" dt="2025-09-23T13:40:32.534" v="29279" actId="47"/>
        <pc:sldMkLst>
          <pc:docMk/>
          <pc:sldMk cId="4180752256" sldId="454"/>
        </pc:sldMkLst>
      </pc:sldChg>
      <pc:sldChg chg="modSp add del mod">
        <pc:chgData name="Leonard, Kristen *" userId="a38f7ebc-66e0-4d8c-90e8-f6a5746f45c0" providerId="ADAL" clId="{F81B6161-871A-479F-BB9E-D917F3DB980B}" dt="2025-09-23T20:10:53.281" v="30873" actId="47"/>
        <pc:sldMkLst>
          <pc:docMk/>
          <pc:sldMk cId="4011637690" sldId="455"/>
        </pc:sldMkLst>
      </pc:sldChg>
      <pc:sldChg chg="addSp delSp modSp add mod">
        <pc:chgData name="Leonard, Kristen *" userId="a38f7ebc-66e0-4d8c-90e8-f6a5746f45c0" providerId="ADAL" clId="{F81B6161-871A-479F-BB9E-D917F3DB980B}" dt="2025-09-23T20:37:09.542" v="31199" actId="1076"/>
        <pc:sldMkLst>
          <pc:docMk/>
          <pc:sldMk cId="904980121" sldId="456"/>
        </pc:sldMkLst>
        <pc:picChg chg="add mod">
          <ac:chgData name="Leonard, Kristen *" userId="a38f7ebc-66e0-4d8c-90e8-f6a5746f45c0" providerId="ADAL" clId="{F81B6161-871A-479F-BB9E-D917F3DB980B}" dt="2025-09-23T20:37:09.542" v="31199" actId="1076"/>
          <ac:picMkLst>
            <pc:docMk/>
            <pc:sldMk cId="904980121" sldId="456"/>
            <ac:picMk id="11" creationId="{4FA140A9-1566-8872-6FAF-20EC12242F38}"/>
          </ac:picMkLst>
        </pc:picChg>
      </pc:sldChg>
      <pc:sldChg chg="addSp modSp add mod">
        <pc:chgData name="Leonard, Kristen *" userId="a38f7ebc-66e0-4d8c-90e8-f6a5746f45c0" providerId="ADAL" clId="{F81B6161-871A-479F-BB9E-D917F3DB980B}" dt="2025-09-23T20:37:24.642" v="31205" actId="1076"/>
        <pc:sldMkLst>
          <pc:docMk/>
          <pc:sldMk cId="2420787074" sldId="457"/>
        </pc:sldMkLst>
        <pc:picChg chg="add mod">
          <ac:chgData name="Leonard, Kristen *" userId="a38f7ebc-66e0-4d8c-90e8-f6a5746f45c0" providerId="ADAL" clId="{F81B6161-871A-479F-BB9E-D917F3DB980B}" dt="2025-09-23T20:37:24.642" v="31205" actId="1076"/>
          <ac:picMkLst>
            <pc:docMk/>
            <pc:sldMk cId="2420787074" sldId="457"/>
            <ac:picMk id="7" creationId="{A5A612A8-1346-7BE0-81A9-5D4B995899DA}"/>
          </ac:picMkLst>
        </pc:picChg>
      </pc:sldChg>
      <pc:sldChg chg="addSp modSp add mod">
        <pc:chgData name="Leonard, Kristen *" userId="a38f7ebc-66e0-4d8c-90e8-f6a5746f45c0" providerId="ADAL" clId="{F81B6161-871A-479F-BB9E-D917F3DB980B}" dt="2025-09-23T20:37:39.899" v="31211" actId="1076"/>
        <pc:sldMkLst>
          <pc:docMk/>
          <pc:sldMk cId="471524770" sldId="458"/>
        </pc:sldMkLst>
        <pc:picChg chg="add mod">
          <ac:chgData name="Leonard, Kristen *" userId="a38f7ebc-66e0-4d8c-90e8-f6a5746f45c0" providerId="ADAL" clId="{F81B6161-871A-479F-BB9E-D917F3DB980B}" dt="2025-09-23T20:37:39.899" v="31211" actId="1076"/>
          <ac:picMkLst>
            <pc:docMk/>
            <pc:sldMk cId="471524770" sldId="458"/>
            <ac:picMk id="7" creationId="{57FAAEA6-6FE1-6E54-B4F4-90F3B152DEAA}"/>
          </ac:picMkLst>
        </pc:picChg>
      </pc:sldChg>
      <pc:sldChg chg="addSp modSp add mod">
        <pc:chgData name="Leonard, Kristen *" userId="a38f7ebc-66e0-4d8c-90e8-f6a5746f45c0" providerId="ADAL" clId="{F81B6161-871A-479F-BB9E-D917F3DB980B}" dt="2025-09-23T20:38:15.666" v="31217" actId="1076"/>
        <pc:sldMkLst>
          <pc:docMk/>
          <pc:sldMk cId="955831724" sldId="459"/>
        </pc:sldMkLst>
        <pc:picChg chg="add mod">
          <ac:chgData name="Leonard, Kristen *" userId="a38f7ebc-66e0-4d8c-90e8-f6a5746f45c0" providerId="ADAL" clId="{F81B6161-871A-479F-BB9E-D917F3DB980B}" dt="2025-09-23T20:38:15.666" v="31217" actId="1076"/>
          <ac:picMkLst>
            <pc:docMk/>
            <pc:sldMk cId="955831724" sldId="459"/>
            <ac:picMk id="7" creationId="{1E33C919-6544-1D9D-A077-E26F0BD47A50}"/>
          </ac:picMkLst>
        </pc:picChg>
      </pc:sldChg>
      <pc:sldChg chg="addSp modSp add mod">
        <pc:chgData name="Leonard, Kristen *" userId="a38f7ebc-66e0-4d8c-90e8-f6a5746f45c0" providerId="ADAL" clId="{F81B6161-871A-479F-BB9E-D917F3DB980B}" dt="2025-09-23T20:38:39.526" v="31223" actId="1076"/>
        <pc:sldMkLst>
          <pc:docMk/>
          <pc:sldMk cId="916179992" sldId="460"/>
        </pc:sldMkLst>
        <pc:picChg chg="add mod">
          <ac:chgData name="Leonard, Kristen *" userId="a38f7ebc-66e0-4d8c-90e8-f6a5746f45c0" providerId="ADAL" clId="{F81B6161-871A-479F-BB9E-D917F3DB980B}" dt="2025-09-23T20:38:39.526" v="31223" actId="1076"/>
          <ac:picMkLst>
            <pc:docMk/>
            <pc:sldMk cId="916179992" sldId="460"/>
            <ac:picMk id="7" creationId="{6FBF0BC0-444A-503A-583E-921EADBDD455}"/>
          </ac:picMkLst>
        </pc:picChg>
      </pc:sldChg>
      <pc:sldChg chg="addSp modSp add mod">
        <pc:chgData name="Leonard, Kristen *" userId="a38f7ebc-66e0-4d8c-90e8-f6a5746f45c0" providerId="ADAL" clId="{F81B6161-871A-479F-BB9E-D917F3DB980B}" dt="2025-09-23T20:39:15.984" v="31227" actId="1076"/>
        <pc:sldMkLst>
          <pc:docMk/>
          <pc:sldMk cId="336688031" sldId="461"/>
        </pc:sldMkLst>
        <pc:picChg chg="add mod">
          <ac:chgData name="Leonard, Kristen *" userId="a38f7ebc-66e0-4d8c-90e8-f6a5746f45c0" providerId="ADAL" clId="{F81B6161-871A-479F-BB9E-D917F3DB980B}" dt="2025-09-23T20:39:15.984" v="31227" actId="1076"/>
          <ac:picMkLst>
            <pc:docMk/>
            <pc:sldMk cId="336688031" sldId="461"/>
            <ac:picMk id="7" creationId="{18D77C08-F49C-4CF2-7919-1F7D6A141AC1}"/>
          </ac:picMkLst>
        </pc:picChg>
      </pc:sldChg>
      <pc:sldChg chg="addSp modSp add mod">
        <pc:chgData name="Leonard, Kristen *" userId="a38f7ebc-66e0-4d8c-90e8-f6a5746f45c0" providerId="ADAL" clId="{F81B6161-871A-479F-BB9E-D917F3DB980B}" dt="2025-09-23T20:39:38.612" v="31233" actId="1076"/>
        <pc:sldMkLst>
          <pc:docMk/>
          <pc:sldMk cId="1883589851" sldId="462"/>
        </pc:sldMkLst>
        <pc:picChg chg="add mod">
          <ac:chgData name="Leonard, Kristen *" userId="a38f7ebc-66e0-4d8c-90e8-f6a5746f45c0" providerId="ADAL" clId="{F81B6161-871A-479F-BB9E-D917F3DB980B}" dt="2025-09-23T20:39:38.612" v="31233" actId="1076"/>
          <ac:picMkLst>
            <pc:docMk/>
            <pc:sldMk cId="1883589851" sldId="462"/>
            <ac:picMk id="7" creationId="{13A9895D-AE03-81B1-1E36-BD7970C04497}"/>
          </ac:picMkLst>
        </pc:picChg>
      </pc:sldChg>
      <pc:sldChg chg="addSp modSp add mod">
        <pc:chgData name="Leonard, Kristen *" userId="a38f7ebc-66e0-4d8c-90e8-f6a5746f45c0" providerId="ADAL" clId="{F81B6161-871A-479F-BB9E-D917F3DB980B}" dt="2025-09-23T20:40:03.322" v="31240" actId="1076"/>
        <pc:sldMkLst>
          <pc:docMk/>
          <pc:sldMk cId="1739120650" sldId="463"/>
        </pc:sldMkLst>
        <pc:picChg chg="add mod">
          <ac:chgData name="Leonard, Kristen *" userId="a38f7ebc-66e0-4d8c-90e8-f6a5746f45c0" providerId="ADAL" clId="{F81B6161-871A-479F-BB9E-D917F3DB980B}" dt="2025-09-23T20:40:03.322" v="31240" actId="1076"/>
          <ac:picMkLst>
            <pc:docMk/>
            <pc:sldMk cId="1739120650" sldId="463"/>
            <ac:picMk id="7" creationId="{660F8DB4-25D4-7EB5-7A23-464388981A87}"/>
          </ac:picMkLst>
        </pc:picChg>
      </pc:sldChg>
      <pc:sldChg chg="addSp delSp modSp add mod">
        <pc:chgData name="Leonard, Kristen *" userId="a38f7ebc-66e0-4d8c-90e8-f6a5746f45c0" providerId="ADAL" clId="{F81B6161-871A-479F-BB9E-D917F3DB980B}" dt="2025-09-23T19:54:40.973" v="30733" actId="1076"/>
        <pc:sldMkLst>
          <pc:docMk/>
          <pc:sldMk cId="3080137368" sldId="464"/>
        </pc:sldMkLst>
        <pc:picChg chg="add mod">
          <ac:chgData name="Leonard, Kristen *" userId="a38f7ebc-66e0-4d8c-90e8-f6a5746f45c0" providerId="ADAL" clId="{F81B6161-871A-479F-BB9E-D917F3DB980B}" dt="2025-09-23T19:54:40.973" v="30733" actId="1076"/>
          <ac:picMkLst>
            <pc:docMk/>
            <pc:sldMk cId="3080137368" sldId="464"/>
            <ac:picMk id="11" creationId="{EF895048-7C14-2213-B04A-8B8BDC7633F2}"/>
          </ac:picMkLst>
        </pc:picChg>
      </pc:sldChg>
      <pc:sldChg chg="addSp modSp add mod">
        <pc:chgData name="Leonard, Kristen *" userId="a38f7ebc-66e0-4d8c-90e8-f6a5746f45c0" providerId="ADAL" clId="{F81B6161-871A-479F-BB9E-D917F3DB980B}" dt="2025-09-23T19:55:06.096" v="30739" actId="1076"/>
        <pc:sldMkLst>
          <pc:docMk/>
          <pc:sldMk cId="2543808117" sldId="465"/>
        </pc:sldMkLst>
        <pc:picChg chg="add mod">
          <ac:chgData name="Leonard, Kristen *" userId="a38f7ebc-66e0-4d8c-90e8-f6a5746f45c0" providerId="ADAL" clId="{F81B6161-871A-479F-BB9E-D917F3DB980B}" dt="2025-09-23T19:55:06.096" v="30739" actId="1076"/>
          <ac:picMkLst>
            <pc:docMk/>
            <pc:sldMk cId="2543808117" sldId="465"/>
            <ac:picMk id="7" creationId="{284B3C54-1A1C-9D82-FFD6-6D812A33E318}"/>
          </ac:picMkLst>
        </pc:picChg>
      </pc:sldChg>
      <pc:sldChg chg="addSp modSp add mod">
        <pc:chgData name="Leonard, Kristen *" userId="a38f7ebc-66e0-4d8c-90e8-f6a5746f45c0" providerId="ADAL" clId="{F81B6161-871A-479F-BB9E-D917F3DB980B}" dt="2025-09-23T19:55:28.657" v="30745" actId="1076"/>
        <pc:sldMkLst>
          <pc:docMk/>
          <pc:sldMk cId="2655414495" sldId="466"/>
        </pc:sldMkLst>
        <pc:picChg chg="add mod">
          <ac:chgData name="Leonard, Kristen *" userId="a38f7ebc-66e0-4d8c-90e8-f6a5746f45c0" providerId="ADAL" clId="{F81B6161-871A-479F-BB9E-D917F3DB980B}" dt="2025-09-23T19:55:28.657" v="30745" actId="1076"/>
          <ac:picMkLst>
            <pc:docMk/>
            <pc:sldMk cId="2655414495" sldId="466"/>
            <ac:picMk id="7" creationId="{1285BC1F-32EA-94DC-0D9B-3F77E9D15933}"/>
          </ac:picMkLst>
        </pc:picChg>
      </pc:sldChg>
      <pc:sldChg chg="addSp modSp add mod">
        <pc:chgData name="Leonard, Kristen *" userId="a38f7ebc-66e0-4d8c-90e8-f6a5746f45c0" providerId="ADAL" clId="{F81B6161-871A-479F-BB9E-D917F3DB980B}" dt="2025-09-23T19:55:54.494" v="30751" actId="1076"/>
        <pc:sldMkLst>
          <pc:docMk/>
          <pc:sldMk cId="174168037" sldId="467"/>
        </pc:sldMkLst>
        <pc:picChg chg="add mod">
          <ac:chgData name="Leonard, Kristen *" userId="a38f7ebc-66e0-4d8c-90e8-f6a5746f45c0" providerId="ADAL" clId="{F81B6161-871A-479F-BB9E-D917F3DB980B}" dt="2025-09-23T19:55:54.494" v="30751" actId="1076"/>
          <ac:picMkLst>
            <pc:docMk/>
            <pc:sldMk cId="174168037" sldId="467"/>
            <ac:picMk id="7" creationId="{6B2BECB4-D494-9A98-C196-8177C78B716A}"/>
          </ac:picMkLst>
        </pc:picChg>
      </pc:sldChg>
      <pc:sldChg chg="addSp modSp add mod">
        <pc:chgData name="Leonard, Kristen *" userId="a38f7ebc-66e0-4d8c-90e8-f6a5746f45c0" providerId="ADAL" clId="{F81B6161-871A-479F-BB9E-D917F3DB980B}" dt="2025-09-23T19:56:22.791" v="30757" actId="1076"/>
        <pc:sldMkLst>
          <pc:docMk/>
          <pc:sldMk cId="815835113" sldId="468"/>
        </pc:sldMkLst>
        <pc:picChg chg="add mod">
          <ac:chgData name="Leonard, Kristen *" userId="a38f7ebc-66e0-4d8c-90e8-f6a5746f45c0" providerId="ADAL" clId="{F81B6161-871A-479F-BB9E-D917F3DB980B}" dt="2025-09-23T19:56:22.791" v="30757" actId="1076"/>
          <ac:picMkLst>
            <pc:docMk/>
            <pc:sldMk cId="815835113" sldId="468"/>
            <ac:picMk id="7" creationId="{B9F4C804-D394-3612-877C-EB941D7D8226}"/>
          </ac:picMkLst>
        </pc:picChg>
      </pc:sldChg>
      <pc:sldChg chg="addSp modSp add mod">
        <pc:chgData name="Leonard, Kristen *" userId="a38f7ebc-66e0-4d8c-90e8-f6a5746f45c0" providerId="ADAL" clId="{F81B6161-871A-479F-BB9E-D917F3DB980B}" dt="2025-09-23T19:56:56.183" v="30765" actId="1076"/>
        <pc:sldMkLst>
          <pc:docMk/>
          <pc:sldMk cId="2609901759" sldId="469"/>
        </pc:sldMkLst>
        <pc:picChg chg="add mod">
          <ac:chgData name="Leonard, Kristen *" userId="a38f7ebc-66e0-4d8c-90e8-f6a5746f45c0" providerId="ADAL" clId="{F81B6161-871A-479F-BB9E-D917F3DB980B}" dt="2025-09-23T19:56:56.183" v="30765" actId="1076"/>
          <ac:picMkLst>
            <pc:docMk/>
            <pc:sldMk cId="2609901759" sldId="469"/>
            <ac:picMk id="7" creationId="{6A513A70-B6DB-75CF-D91F-BD05151796D4}"/>
          </ac:picMkLst>
        </pc:picChg>
      </pc:sldChg>
      <pc:sldChg chg="addSp modSp add mod">
        <pc:chgData name="Leonard, Kristen *" userId="a38f7ebc-66e0-4d8c-90e8-f6a5746f45c0" providerId="ADAL" clId="{F81B6161-871A-479F-BB9E-D917F3DB980B}" dt="2025-09-23T19:57:20.077" v="30771" actId="1076"/>
        <pc:sldMkLst>
          <pc:docMk/>
          <pc:sldMk cId="1392621962" sldId="470"/>
        </pc:sldMkLst>
        <pc:picChg chg="add mod">
          <ac:chgData name="Leonard, Kristen *" userId="a38f7ebc-66e0-4d8c-90e8-f6a5746f45c0" providerId="ADAL" clId="{F81B6161-871A-479F-BB9E-D917F3DB980B}" dt="2025-09-23T19:57:20.077" v="30771" actId="1076"/>
          <ac:picMkLst>
            <pc:docMk/>
            <pc:sldMk cId="1392621962" sldId="470"/>
            <ac:picMk id="7" creationId="{6D56D77D-543D-57FE-A044-3837BD440479}"/>
          </ac:picMkLst>
        </pc:picChg>
      </pc:sldChg>
      <pc:sldChg chg="addSp modSp add mod">
        <pc:chgData name="Leonard, Kristen *" userId="a38f7ebc-66e0-4d8c-90e8-f6a5746f45c0" providerId="ADAL" clId="{F81B6161-871A-479F-BB9E-D917F3DB980B}" dt="2025-09-23T19:58:02.439" v="30777" actId="1076"/>
        <pc:sldMkLst>
          <pc:docMk/>
          <pc:sldMk cId="1457556061" sldId="471"/>
        </pc:sldMkLst>
        <pc:picChg chg="add mod">
          <ac:chgData name="Leonard, Kristen *" userId="a38f7ebc-66e0-4d8c-90e8-f6a5746f45c0" providerId="ADAL" clId="{F81B6161-871A-479F-BB9E-D917F3DB980B}" dt="2025-09-23T19:58:02.439" v="30777" actId="1076"/>
          <ac:picMkLst>
            <pc:docMk/>
            <pc:sldMk cId="1457556061" sldId="471"/>
            <ac:picMk id="7" creationId="{62FD0A18-FF01-1E2A-0765-C56448F4B992}"/>
          </ac:picMkLst>
        </pc:picChg>
      </pc:sldChg>
      <pc:sldChg chg="add del">
        <pc:chgData name="Leonard, Kristen *" userId="a38f7ebc-66e0-4d8c-90e8-f6a5746f45c0" providerId="ADAL" clId="{F81B6161-871A-479F-BB9E-D917F3DB980B}" dt="2025-09-23T17:33:07.504" v="30184" actId="47"/>
        <pc:sldMkLst>
          <pc:docMk/>
          <pc:sldMk cId="1461790054" sldId="472"/>
        </pc:sldMkLst>
      </pc:sldChg>
      <pc:sldChg chg="addSp delSp modSp add mod">
        <pc:chgData name="Leonard, Kristen *" userId="a38f7ebc-66e0-4d8c-90e8-f6a5746f45c0" providerId="ADAL" clId="{F81B6161-871A-479F-BB9E-D917F3DB980B}" dt="2025-09-23T20:03:49.481" v="30840" actId="20577"/>
        <pc:sldMkLst>
          <pc:docMk/>
          <pc:sldMk cId="1467866869" sldId="472"/>
        </pc:sldMkLst>
        <pc:picChg chg="add mod">
          <ac:chgData name="Leonard, Kristen *" userId="a38f7ebc-66e0-4d8c-90e8-f6a5746f45c0" providerId="ADAL" clId="{F81B6161-871A-479F-BB9E-D917F3DB980B}" dt="2025-09-23T20:02:31.803" v="30790" actId="14100"/>
          <ac:picMkLst>
            <pc:docMk/>
            <pc:sldMk cId="1467866869" sldId="472"/>
            <ac:picMk id="8" creationId="{6F06DF3A-4565-CCB6-E4A4-6DAB4F5D4080}"/>
          </ac:picMkLst>
        </pc:picChg>
        <pc:picChg chg="add mod">
          <ac:chgData name="Leonard, Kristen *" userId="a38f7ebc-66e0-4d8c-90e8-f6a5746f45c0" providerId="ADAL" clId="{F81B6161-871A-479F-BB9E-D917F3DB980B}" dt="2025-09-23T20:02:38.084" v="30793" actId="1076"/>
          <ac:picMkLst>
            <pc:docMk/>
            <pc:sldMk cId="1467866869" sldId="472"/>
            <ac:picMk id="10" creationId="{161430BE-25E3-E919-B5FE-B209326BC77E}"/>
          </ac:picMkLst>
        </pc:picChg>
      </pc:sldChg>
      <pc:sldChg chg="addSp delSp modSp add mod">
        <pc:chgData name="Leonard, Kristen *" userId="a38f7ebc-66e0-4d8c-90e8-f6a5746f45c0" providerId="ADAL" clId="{F81B6161-871A-479F-BB9E-D917F3DB980B}" dt="2025-09-23T20:09:05.060" v="30849" actId="1076"/>
        <pc:sldMkLst>
          <pc:docMk/>
          <pc:sldMk cId="3046313105" sldId="473"/>
        </pc:sldMkLst>
        <pc:picChg chg="add mod">
          <ac:chgData name="Leonard, Kristen *" userId="a38f7ebc-66e0-4d8c-90e8-f6a5746f45c0" providerId="ADAL" clId="{F81B6161-871A-479F-BB9E-D917F3DB980B}" dt="2025-09-23T20:09:05.060" v="30849" actId="1076"/>
          <ac:picMkLst>
            <pc:docMk/>
            <pc:sldMk cId="3046313105" sldId="473"/>
            <ac:picMk id="8" creationId="{6B29F598-D5F3-E670-6A7A-5D8D24981FC7}"/>
          </ac:picMkLst>
        </pc:picChg>
      </pc:sldChg>
      <pc:sldChg chg="modSp add mod">
        <pc:chgData name="Leonard, Kristen *" userId="a38f7ebc-66e0-4d8c-90e8-f6a5746f45c0" providerId="ADAL" clId="{F81B6161-871A-479F-BB9E-D917F3DB980B}" dt="2025-09-23T20:30:56.051" v="31193" actId="1076"/>
        <pc:sldMkLst>
          <pc:docMk/>
          <pc:sldMk cId="998479727" sldId="474"/>
        </pc:sldMkLst>
        <pc:spChg chg="mod">
          <ac:chgData name="Leonard, Kristen *" userId="a38f7ebc-66e0-4d8c-90e8-f6a5746f45c0" providerId="ADAL" clId="{F81B6161-871A-479F-BB9E-D917F3DB980B}" dt="2025-09-23T20:30:20.797" v="31191" actId="20577"/>
          <ac:spMkLst>
            <pc:docMk/>
            <pc:sldMk cId="998479727" sldId="474"/>
            <ac:spMk id="3" creationId="{49752C19-1E52-441A-72DC-897EF76E89AF}"/>
          </ac:spMkLst>
        </pc:spChg>
        <pc:spChg chg="mod">
          <ac:chgData name="Leonard, Kristen *" userId="a38f7ebc-66e0-4d8c-90e8-f6a5746f45c0" providerId="ADAL" clId="{F81B6161-871A-479F-BB9E-D917F3DB980B}" dt="2025-09-23T20:30:52.008" v="31192" actId="1076"/>
          <ac:spMkLst>
            <pc:docMk/>
            <pc:sldMk cId="998479727" sldId="474"/>
            <ac:spMk id="7" creationId="{78DDAA09-4802-CEB1-6E8C-6D3484A4C58C}"/>
          </ac:spMkLst>
        </pc:spChg>
        <pc:graphicFrameChg chg="mod modGraphic">
          <ac:chgData name="Leonard, Kristen *" userId="a38f7ebc-66e0-4d8c-90e8-f6a5746f45c0" providerId="ADAL" clId="{F81B6161-871A-479F-BB9E-D917F3DB980B}" dt="2025-09-23T20:30:56.051" v="31193" actId="1076"/>
          <ac:graphicFrameMkLst>
            <pc:docMk/>
            <pc:sldMk cId="998479727" sldId="474"/>
            <ac:graphicFrameMk id="8" creationId="{08E0980A-BD6B-002B-F707-A8A6456BC1F5}"/>
          </ac:graphicFrameMkLst>
        </pc:graphicFrameChg>
      </pc:sldChg>
      <pc:sldChg chg="addSp modSp add mod">
        <pc:chgData name="Leonard, Kristen *" userId="a38f7ebc-66e0-4d8c-90e8-f6a5746f45c0" providerId="ADAL" clId="{F81B6161-871A-479F-BB9E-D917F3DB980B}" dt="2025-09-23T20:40:18.305" v="31246" actId="1076"/>
        <pc:sldMkLst>
          <pc:docMk/>
          <pc:sldMk cId="1710671182" sldId="475"/>
        </pc:sldMkLst>
        <pc:picChg chg="add mod">
          <ac:chgData name="Leonard, Kristen *" userId="a38f7ebc-66e0-4d8c-90e8-f6a5746f45c0" providerId="ADAL" clId="{F81B6161-871A-479F-BB9E-D917F3DB980B}" dt="2025-09-23T20:40:18.305" v="31246" actId="1076"/>
          <ac:picMkLst>
            <pc:docMk/>
            <pc:sldMk cId="1710671182" sldId="475"/>
            <ac:picMk id="7" creationId="{4C0C0D79-71D0-A4AD-3862-0DC0CD9935E9}"/>
          </ac:picMkLst>
        </pc:picChg>
      </pc:sldChg>
      <pc:sldChg chg="addSp delSp modSp add mod">
        <pc:chgData name="Leonard, Kristen *" userId="a38f7ebc-66e0-4d8c-90e8-f6a5746f45c0" providerId="ADAL" clId="{F81B6161-871A-479F-BB9E-D917F3DB980B}" dt="2025-09-23T20:54:34.409" v="31586" actId="1076"/>
        <pc:sldMkLst>
          <pc:docMk/>
          <pc:sldMk cId="842493332" sldId="476"/>
        </pc:sldMkLst>
        <pc:spChg chg="add mod">
          <ac:chgData name="Leonard, Kristen *" userId="a38f7ebc-66e0-4d8c-90e8-f6a5746f45c0" providerId="ADAL" clId="{F81B6161-871A-479F-BB9E-D917F3DB980B}" dt="2025-09-23T20:54:14.705" v="31578" actId="1582"/>
          <ac:spMkLst>
            <pc:docMk/>
            <pc:sldMk cId="842493332" sldId="476"/>
            <ac:spMk id="11" creationId="{9D7A5916-2443-88FE-A752-ED0B1A52C58A}"/>
          </ac:spMkLst>
        </pc:spChg>
        <pc:spChg chg="add mod">
          <ac:chgData name="Leonard, Kristen *" userId="a38f7ebc-66e0-4d8c-90e8-f6a5746f45c0" providerId="ADAL" clId="{F81B6161-871A-479F-BB9E-D917F3DB980B}" dt="2025-09-23T20:54:28.719" v="31584" actId="14100"/>
          <ac:spMkLst>
            <pc:docMk/>
            <pc:sldMk cId="842493332" sldId="476"/>
            <ac:spMk id="12" creationId="{3681FAE6-F3BA-567A-FD36-1521E8FA423D}"/>
          </ac:spMkLst>
        </pc:spChg>
        <pc:spChg chg="add mod">
          <ac:chgData name="Leonard, Kristen *" userId="a38f7ebc-66e0-4d8c-90e8-f6a5746f45c0" providerId="ADAL" clId="{F81B6161-871A-479F-BB9E-D917F3DB980B}" dt="2025-09-23T20:54:34.409" v="31586" actId="1076"/>
          <ac:spMkLst>
            <pc:docMk/>
            <pc:sldMk cId="842493332" sldId="476"/>
            <ac:spMk id="13" creationId="{3887A363-CB8C-E281-B16F-0FB692E97189}"/>
          </ac:spMkLst>
        </pc:spChg>
        <pc:picChg chg="add mod">
          <ac:chgData name="Leonard, Kristen *" userId="a38f7ebc-66e0-4d8c-90e8-f6a5746f45c0" providerId="ADAL" clId="{F81B6161-871A-479F-BB9E-D917F3DB980B}" dt="2025-09-23T20:53:55.065" v="31574" actId="1076"/>
          <ac:picMkLst>
            <pc:docMk/>
            <pc:sldMk cId="842493332" sldId="476"/>
            <ac:picMk id="8" creationId="{830E0CE3-CC3C-4629-F87E-6EC7372022E9}"/>
          </ac:picMkLst>
        </pc:picChg>
        <pc:picChg chg="add mod">
          <ac:chgData name="Leonard, Kristen *" userId="a38f7ebc-66e0-4d8c-90e8-f6a5746f45c0" providerId="ADAL" clId="{F81B6161-871A-479F-BB9E-D917F3DB980B}" dt="2025-09-23T20:53:53.837" v="31573" actId="1076"/>
          <ac:picMkLst>
            <pc:docMk/>
            <pc:sldMk cId="842493332" sldId="476"/>
            <ac:picMk id="10" creationId="{64A3FD46-D226-9127-0420-28A832178BE9}"/>
          </ac:picMkLst>
        </pc:picChg>
      </pc:sldChg>
      <pc:sldChg chg="addSp delSp modSp add del mod">
        <pc:chgData name="Leonard, Kristen *" userId="a38f7ebc-66e0-4d8c-90e8-f6a5746f45c0" providerId="ADAL" clId="{F81B6161-871A-479F-BB9E-D917F3DB980B}" dt="2025-09-23T21:03:50.429" v="32089" actId="47"/>
        <pc:sldMkLst>
          <pc:docMk/>
          <pc:sldMk cId="1993705936" sldId="477"/>
        </pc:sldMkLst>
      </pc:sldChg>
      <pc:sldChg chg="addSp delSp modSp add mod">
        <pc:chgData name="Leonard, Kristen *" userId="a38f7ebc-66e0-4d8c-90e8-f6a5746f45c0" providerId="ADAL" clId="{F81B6161-871A-479F-BB9E-D917F3DB980B}" dt="2025-09-23T20:59:33.089" v="31806" actId="14100"/>
        <pc:sldMkLst>
          <pc:docMk/>
          <pc:sldMk cId="2981216288" sldId="478"/>
        </pc:sldMkLst>
        <pc:spChg chg="add mod">
          <ac:chgData name="Leonard, Kristen *" userId="a38f7ebc-66e0-4d8c-90e8-f6a5746f45c0" providerId="ADAL" clId="{F81B6161-871A-479F-BB9E-D917F3DB980B}" dt="2025-09-23T20:56:54.150" v="31637" actId="14100"/>
          <ac:spMkLst>
            <pc:docMk/>
            <pc:sldMk cId="2981216288" sldId="478"/>
            <ac:spMk id="11" creationId="{7A9E8DC0-4405-28C0-DB72-71176BB40C05}"/>
          </ac:spMkLst>
        </pc:spChg>
        <pc:spChg chg="add mod">
          <ac:chgData name="Leonard, Kristen *" userId="a38f7ebc-66e0-4d8c-90e8-f6a5746f45c0" providerId="ADAL" clId="{F81B6161-871A-479F-BB9E-D917F3DB980B}" dt="2025-09-23T20:57:03.198" v="31640" actId="14100"/>
          <ac:spMkLst>
            <pc:docMk/>
            <pc:sldMk cId="2981216288" sldId="478"/>
            <ac:spMk id="12" creationId="{3EAF44B7-89E4-A405-58EF-672B594A3E50}"/>
          </ac:spMkLst>
        </pc:spChg>
        <pc:spChg chg="add mod">
          <ac:chgData name="Leonard, Kristen *" userId="a38f7ebc-66e0-4d8c-90e8-f6a5746f45c0" providerId="ADAL" clId="{F81B6161-871A-479F-BB9E-D917F3DB980B}" dt="2025-09-23T20:58:10.494" v="31791" actId="208"/>
          <ac:spMkLst>
            <pc:docMk/>
            <pc:sldMk cId="2981216288" sldId="478"/>
            <ac:spMk id="13" creationId="{3AE1B347-55C7-3E2E-9A2C-948495AA5F09}"/>
          </ac:spMkLst>
        </pc:spChg>
        <pc:spChg chg="add mod">
          <ac:chgData name="Leonard, Kristen *" userId="a38f7ebc-66e0-4d8c-90e8-f6a5746f45c0" providerId="ADAL" clId="{F81B6161-871A-479F-BB9E-D917F3DB980B}" dt="2025-09-23T20:58:07.470" v="31790" actId="208"/>
          <ac:spMkLst>
            <pc:docMk/>
            <pc:sldMk cId="2981216288" sldId="478"/>
            <ac:spMk id="14" creationId="{EFF0F4EE-D6DF-A311-3FAA-9378809D80E8}"/>
          </ac:spMkLst>
        </pc:spChg>
        <pc:spChg chg="add mod">
          <ac:chgData name="Leonard, Kristen *" userId="a38f7ebc-66e0-4d8c-90e8-f6a5746f45c0" providerId="ADAL" clId="{F81B6161-871A-479F-BB9E-D917F3DB980B}" dt="2025-09-23T20:59:33.089" v="31806" actId="14100"/>
          <ac:spMkLst>
            <pc:docMk/>
            <pc:sldMk cId="2981216288" sldId="478"/>
            <ac:spMk id="24" creationId="{CF3DD552-6EBC-F3FF-5904-AC99953B17F2}"/>
          </ac:spMkLst>
        </pc:spChg>
        <pc:spChg chg="mod">
          <ac:chgData name="Leonard, Kristen *" userId="a38f7ebc-66e0-4d8c-90e8-f6a5746f45c0" providerId="ADAL" clId="{F81B6161-871A-479F-BB9E-D917F3DB980B}" dt="2025-09-23T20:56:25.063" v="31630" actId="1076"/>
          <ac:spMkLst>
            <pc:docMk/>
            <pc:sldMk cId="2981216288" sldId="478"/>
            <ac:spMk id="25" creationId="{BC991D83-BF9E-4731-3532-1B8CBD039866}"/>
          </ac:spMkLst>
        </pc:spChg>
        <pc:picChg chg="add mod">
          <ac:chgData name="Leonard, Kristen *" userId="a38f7ebc-66e0-4d8c-90e8-f6a5746f45c0" providerId="ADAL" clId="{F81B6161-871A-479F-BB9E-D917F3DB980B}" dt="2025-09-23T20:59:27.876" v="31804" actId="1076"/>
          <ac:picMkLst>
            <pc:docMk/>
            <pc:sldMk cId="2981216288" sldId="478"/>
            <ac:picMk id="9" creationId="{21D74AA3-5643-FFA6-A4F8-B672E03ABBF5}"/>
          </ac:picMkLst>
        </pc:picChg>
        <pc:picChg chg="mod">
          <ac:chgData name="Leonard, Kristen *" userId="a38f7ebc-66e0-4d8c-90e8-f6a5746f45c0" providerId="ADAL" clId="{F81B6161-871A-479F-BB9E-D917F3DB980B}" dt="2025-09-23T20:56:31.831" v="31632" actId="208"/>
          <ac:picMkLst>
            <pc:docMk/>
            <pc:sldMk cId="2981216288" sldId="478"/>
            <ac:picMk id="21" creationId="{7979EDAD-52C2-8AC0-9A86-5C22434CC4E0}"/>
          </ac:picMkLst>
        </pc:picChg>
        <pc:cxnChg chg="add mod">
          <ac:chgData name="Leonard, Kristen *" userId="a38f7ebc-66e0-4d8c-90e8-f6a5746f45c0" providerId="ADAL" clId="{F81B6161-871A-479F-BB9E-D917F3DB980B}" dt="2025-09-23T20:58:27.103" v="31794" actId="1582"/>
          <ac:cxnSpMkLst>
            <pc:docMk/>
            <pc:sldMk cId="2981216288" sldId="478"/>
            <ac:cxnSpMk id="17" creationId="{335E2E21-FE74-76B7-F273-E957885637B2}"/>
          </ac:cxnSpMkLst>
        </pc:cxnChg>
        <pc:cxnChg chg="add mod">
          <ac:chgData name="Leonard, Kristen *" userId="a38f7ebc-66e0-4d8c-90e8-f6a5746f45c0" providerId="ADAL" clId="{F81B6161-871A-479F-BB9E-D917F3DB980B}" dt="2025-09-23T20:58:46.089" v="31797" actId="1582"/>
          <ac:cxnSpMkLst>
            <pc:docMk/>
            <pc:sldMk cId="2981216288" sldId="478"/>
            <ac:cxnSpMk id="20" creationId="{5AB74A52-DCDB-6076-4C05-F5766721DC49}"/>
          </ac:cxnSpMkLst>
        </pc:cxnChg>
        <pc:cxnChg chg="add mod">
          <ac:chgData name="Leonard, Kristen *" userId="a38f7ebc-66e0-4d8c-90e8-f6a5746f45c0" providerId="ADAL" clId="{F81B6161-871A-479F-BB9E-D917F3DB980B}" dt="2025-09-23T20:59:27.876" v="31804" actId="1076"/>
          <ac:cxnSpMkLst>
            <pc:docMk/>
            <pc:sldMk cId="2981216288" sldId="478"/>
            <ac:cxnSpMk id="23" creationId="{112BCD81-093F-993F-114A-05322A19F166}"/>
          </ac:cxnSpMkLst>
        </pc:cxnChg>
      </pc:sldChg>
      <pc:sldChg chg="add del">
        <pc:chgData name="Leonard, Kristen *" userId="a38f7ebc-66e0-4d8c-90e8-f6a5746f45c0" providerId="ADAL" clId="{F81B6161-871A-479F-BB9E-D917F3DB980B}" dt="2025-09-23T20:59:57.112" v="31808" actId="47"/>
        <pc:sldMkLst>
          <pc:docMk/>
          <pc:sldMk cId="1326421251" sldId="479"/>
        </pc:sldMkLst>
      </pc:sldChg>
      <pc:sldChg chg="addSp delSp modSp add mod">
        <pc:chgData name="Leonard, Kristen *" userId="a38f7ebc-66e0-4d8c-90e8-f6a5746f45c0" providerId="ADAL" clId="{F81B6161-871A-479F-BB9E-D917F3DB980B}" dt="2025-09-23T21:00:55.199" v="31834" actId="478"/>
        <pc:sldMkLst>
          <pc:docMk/>
          <pc:sldMk cId="3940142848" sldId="480"/>
        </pc:sldMkLst>
        <pc:spChg chg="mod ord">
          <ac:chgData name="Leonard, Kristen *" userId="a38f7ebc-66e0-4d8c-90e8-f6a5746f45c0" providerId="ADAL" clId="{F81B6161-871A-479F-BB9E-D917F3DB980B}" dt="2025-09-23T21:00:48.662" v="31831" actId="14100"/>
          <ac:spMkLst>
            <pc:docMk/>
            <pc:sldMk cId="3940142848" sldId="480"/>
            <ac:spMk id="24" creationId="{851A810C-8BFA-D415-13C5-11B2D29CE19D}"/>
          </ac:spMkLst>
        </pc:spChg>
        <pc:picChg chg="add mod">
          <ac:chgData name="Leonard, Kristen *" userId="a38f7ebc-66e0-4d8c-90e8-f6a5746f45c0" providerId="ADAL" clId="{F81B6161-871A-479F-BB9E-D917F3DB980B}" dt="2025-09-23T21:00:31.637" v="31827" actId="14100"/>
          <ac:picMkLst>
            <pc:docMk/>
            <pc:sldMk cId="3940142848" sldId="480"/>
            <ac:picMk id="10" creationId="{293E988A-F97C-0818-77B4-0BAE80AE8136}"/>
          </ac:picMkLst>
        </pc:picChg>
      </pc:sldChg>
      <pc:sldChg chg="addSp delSp modSp add mod">
        <pc:chgData name="Leonard, Kristen *" userId="a38f7ebc-66e0-4d8c-90e8-f6a5746f45c0" providerId="ADAL" clId="{F81B6161-871A-479F-BB9E-D917F3DB980B}" dt="2025-09-23T21:03:30.551" v="32088" actId="14100"/>
        <pc:sldMkLst>
          <pc:docMk/>
          <pc:sldMk cId="737739680" sldId="481"/>
        </pc:sldMkLst>
        <pc:spChg chg="add mod">
          <ac:chgData name="Leonard, Kristen *" userId="a38f7ebc-66e0-4d8c-90e8-f6a5746f45c0" providerId="ADAL" clId="{F81B6161-871A-479F-BB9E-D917F3DB980B}" dt="2025-09-23T21:03:19.007" v="32085" actId="1076"/>
          <ac:spMkLst>
            <pc:docMk/>
            <pc:sldMk cId="737739680" sldId="481"/>
            <ac:spMk id="8" creationId="{E84F948E-FA13-5798-51BE-1051991C3907}"/>
          </ac:spMkLst>
        </pc:spChg>
        <pc:spChg chg="add mod">
          <ac:chgData name="Leonard, Kristen *" userId="a38f7ebc-66e0-4d8c-90e8-f6a5746f45c0" providerId="ADAL" clId="{F81B6161-871A-479F-BB9E-D917F3DB980B}" dt="2025-09-23T21:02:45.369" v="32019" actId="1076"/>
          <ac:spMkLst>
            <pc:docMk/>
            <pc:sldMk cId="737739680" sldId="481"/>
            <ac:spMk id="9" creationId="{5125DBEE-C628-B246-63ED-A9FE82E13951}"/>
          </ac:spMkLst>
        </pc:spChg>
        <pc:spChg chg="add mod">
          <ac:chgData name="Leonard, Kristen *" userId="a38f7ebc-66e0-4d8c-90e8-f6a5746f45c0" providerId="ADAL" clId="{F81B6161-871A-479F-BB9E-D917F3DB980B}" dt="2025-09-23T21:03:30.551" v="32088" actId="14100"/>
          <ac:spMkLst>
            <pc:docMk/>
            <pc:sldMk cId="737739680" sldId="481"/>
            <ac:spMk id="11" creationId="{ADFE6D6F-7C51-0B6D-ABDB-C3B1E6D75E4A}"/>
          </ac:spMkLst>
        </pc:spChg>
        <pc:picChg chg="add mod">
          <ac:chgData name="Leonard, Kristen *" userId="a38f7ebc-66e0-4d8c-90e8-f6a5746f45c0" providerId="ADAL" clId="{F81B6161-871A-479F-BB9E-D917F3DB980B}" dt="2025-09-23T21:01:24.818" v="31847" actId="1076"/>
          <ac:picMkLst>
            <pc:docMk/>
            <pc:sldMk cId="737739680" sldId="481"/>
            <ac:picMk id="7" creationId="{0000D057-B516-C8F0-EBC4-513E0AEFAA4F}"/>
          </ac:picMkLst>
        </pc:picChg>
      </pc:sldChg>
    </pc:docChg>
  </pc:docChgLst>
  <pc:docChgLst>
    <pc:chgData name="Leonard, Kristen *" userId="a38f7ebc-66e0-4d8c-90e8-f6a5746f45c0" providerId="ADAL" clId="{72DE5BAD-C8D4-46CE-A804-691AD0D4FCB7}"/>
    <pc:docChg chg="undo custSel addSld delSld">
      <pc:chgData name="Leonard, Kristen *" userId="a38f7ebc-66e0-4d8c-90e8-f6a5746f45c0" providerId="ADAL" clId="{72DE5BAD-C8D4-46CE-A804-691AD0D4FCB7}" dt="2025-09-24T12:54:01.938" v="72" actId="47"/>
      <pc:docMkLst>
        <pc:docMk/>
      </pc:docMkLst>
      <pc:sldChg chg="del">
        <pc:chgData name="Leonard, Kristen *" userId="a38f7ebc-66e0-4d8c-90e8-f6a5746f45c0" providerId="ADAL" clId="{72DE5BAD-C8D4-46CE-A804-691AD0D4FCB7}" dt="2025-09-24T12:53:29.457" v="0" actId="47"/>
        <pc:sldMkLst>
          <pc:docMk/>
          <pc:sldMk cId="1277333183" sldId="258"/>
        </pc:sldMkLst>
      </pc:sldChg>
      <pc:sldChg chg="del">
        <pc:chgData name="Leonard, Kristen *" userId="a38f7ebc-66e0-4d8c-90e8-f6a5746f45c0" providerId="ADAL" clId="{72DE5BAD-C8D4-46CE-A804-691AD0D4FCB7}" dt="2025-09-24T12:53:29.944" v="3" actId="47"/>
        <pc:sldMkLst>
          <pc:docMk/>
          <pc:sldMk cId="4193795167" sldId="259"/>
        </pc:sldMkLst>
      </pc:sldChg>
      <pc:sldChg chg="del">
        <pc:chgData name="Leonard, Kristen *" userId="a38f7ebc-66e0-4d8c-90e8-f6a5746f45c0" providerId="ADAL" clId="{72DE5BAD-C8D4-46CE-A804-691AD0D4FCB7}" dt="2025-09-24T12:53:30.478" v="6" actId="47"/>
        <pc:sldMkLst>
          <pc:docMk/>
          <pc:sldMk cId="867419858" sldId="265"/>
        </pc:sldMkLst>
      </pc:sldChg>
      <pc:sldChg chg="del">
        <pc:chgData name="Leonard, Kristen *" userId="a38f7ebc-66e0-4d8c-90e8-f6a5746f45c0" providerId="ADAL" clId="{72DE5BAD-C8D4-46CE-A804-691AD0D4FCB7}" dt="2025-09-24T12:53:40.710" v="60" actId="47"/>
        <pc:sldMkLst>
          <pc:docMk/>
          <pc:sldMk cId="2491109162" sldId="333"/>
        </pc:sldMkLst>
      </pc:sldChg>
      <pc:sldChg chg="del">
        <pc:chgData name="Leonard, Kristen *" userId="a38f7ebc-66e0-4d8c-90e8-f6a5746f45c0" providerId="ADAL" clId="{72DE5BAD-C8D4-46CE-A804-691AD0D4FCB7}" dt="2025-09-24T12:53:35.762" v="33" actId="47"/>
        <pc:sldMkLst>
          <pc:docMk/>
          <pc:sldMk cId="2666647936" sldId="335"/>
        </pc:sldMkLst>
      </pc:sldChg>
      <pc:sldChg chg="del">
        <pc:chgData name="Leonard, Kristen *" userId="a38f7ebc-66e0-4d8c-90e8-f6a5746f45c0" providerId="ADAL" clId="{72DE5BAD-C8D4-46CE-A804-691AD0D4FCB7}" dt="2025-09-24T12:53:29.630" v="1" actId="47"/>
        <pc:sldMkLst>
          <pc:docMk/>
          <pc:sldMk cId="607472812" sldId="336"/>
        </pc:sldMkLst>
      </pc:sldChg>
      <pc:sldChg chg="del">
        <pc:chgData name="Leonard, Kristen *" userId="a38f7ebc-66e0-4d8c-90e8-f6a5746f45c0" providerId="ADAL" clId="{72DE5BAD-C8D4-46CE-A804-691AD0D4FCB7}" dt="2025-09-24T12:53:30.321" v="5" actId="47"/>
        <pc:sldMkLst>
          <pc:docMk/>
          <pc:sldMk cId="3939783740" sldId="337"/>
        </pc:sldMkLst>
      </pc:sldChg>
      <pc:sldChg chg="del">
        <pc:chgData name="Leonard, Kristen *" userId="a38f7ebc-66e0-4d8c-90e8-f6a5746f45c0" providerId="ADAL" clId="{72DE5BAD-C8D4-46CE-A804-691AD0D4FCB7}" dt="2025-09-24T12:53:32.065" v="14" actId="47"/>
        <pc:sldMkLst>
          <pc:docMk/>
          <pc:sldMk cId="3244165834" sldId="338"/>
        </pc:sldMkLst>
      </pc:sldChg>
      <pc:sldChg chg="del">
        <pc:chgData name="Leonard, Kristen *" userId="a38f7ebc-66e0-4d8c-90e8-f6a5746f45c0" providerId="ADAL" clId="{72DE5BAD-C8D4-46CE-A804-691AD0D4FCB7}" dt="2025-09-24T12:53:32.269" v="15" actId="47"/>
        <pc:sldMkLst>
          <pc:docMk/>
          <pc:sldMk cId="541694869" sldId="340"/>
        </pc:sldMkLst>
      </pc:sldChg>
      <pc:sldChg chg="del">
        <pc:chgData name="Leonard, Kristen *" userId="a38f7ebc-66e0-4d8c-90e8-f6a5746f45c0" providerId="ADAL" clId="{72DE5BAD-C8D4-46CE-A804-691AD0D4FCB7}" dt="2025-09-24T12:53:32.588" v="16" actId="47"/>
        <pc:sldMkLst>
          <pc:docMk/>
          <pc:sldMk cId="785801510" sldId="341"/>
        </pc:sldMkLst>
      </pc:sldChg>
      <pc:sldChg chg="del">
        <pc:chgData name="Leonard, Kristen *" userId="a38f7ebc-66e0-4d8c-90e8-f6a5746f45c0" providerId="ADAL" clId="{72DE5BAD-C8D4-46CE-A804-691AD0D4FCB7}" dt="2025-09-24T12:53:36.155" v="35" actId="47"/>
        <pc:sldMkLst>
          <pc:docMk/>
          <pc:sldMk cId="993665575" sldId="344"/>
        </pc:sldMkLst>
      </pc:sldChg>
      <pc:sldChg chg="del">
        <pc:chgData name="Leonard, Kristen *" userId="a38f7ebc-66e0-4d8c-90e8-f6a5746f45c0" providerId="ADAL" clId="{72DE5BAD-C8D4-46CE-A804-691AD0D4FCB7}" dt="2025-09-24T12:53:36.876" v="39" actId="47"/>
        <pc:sldMkLst>
          <pc:docMk/>
          <pc:sldMk cId="3167956646" sldId="345"/>
        </pc:sldMkLst>
      </pc:sldChg>
      <pc:sldChg chg="del">
        <pc:chgData name="Leonard, Kristen *" userId="a38f7ebc-66e0-4d8c-90e8-f6a5746f45c0" providerId="ADAL" clId="{72DE5BAD-C8D4-46CE-A804-691AD0D4FCB7}" dt="2025-09-24T12:53:37.033" v="40" actId="47"/>
        <pc:sldMkLst>
          <pc:docMk/>
          <pc:sldMk cId="1843051672" sldId="346"/>
        </pc:sldMkLst>
      </pc:sldChg>
      <pc:sldChg chg="del">
        <pc:chgData name="Leonard, Kristen *" userId="a38f7ebc-66e0-4d8c-90e8-f6a5746f45c0" providerId="ADAL" clId="{72DE5BAD-C8D4-46CE-A804-691AD0D4FCB7}" dt="2025-09-24T12:53:37.221" v="41" actId="47"/>
        <pc:sldMkLst>
          <pc:docMk/>
          <pc:sldMk cId="3225470853" sldId="347"/>
        </pc:sldMkLst>
      </pc:sldChg>
      <pc:sldChg chg="del">
        <pc:chgData name="Leonard, Kristen *" userId="a38f7ebc-66e0-4d8c-90e8-f6a5746f45c0" providerId="ADAL" clId="{72DE5BAD-C8D4-46CE-A804-691AD0D4FCB7}" dt="2025-09-24T12:53:37.394" v="42" actId="47"/>
        <pc:sldMkLst>
          <pc:docMk/>
          <pc:sldMk cId="2597885920" sldId="348"/>
        </pc:sldMkLst>
      </pc:sldChg>
      <pc:sldChg chg="del">
        <pc:chgData name="Leonard, Kristen *" userId="a38f7ebc-66e0-4d8c-90e8-f6a5746f45c0" providerId="ADAL" clId="{72DE5BAD-C8D4-46CE-A804-691AD0D4FCB7}" dt="2025-09-24T12:53:37.567" v="43" actId="47"/>
        <pc:sldMkLst>
          <pc:docMk/>
          <pc:sldMk cId="3421008357" sldId="349"/>
        </pc:sldMkLst>
      </pc:sldChg>
      <pc:sldChg chg="del">
        <pc:chgData name="Leonard, Kristen *" userId="a38f7ebc-66e0-4d8c-90e8-f6a5746f45c0" providerId="ADAL" clId="{72DE5BAD-C8D4-46CE-A804-691AD0D4FCB7}" dt="2025-09-24T12:53:37.756" v="44" actId="47"/>
        <pc:sldMkLst>
          <pc:docMk/>
          <pc:sldMk cId="2418435708" sldId="350"/>
        </pc:sldMkLst>
      </pc:sldChg>
      <pc:sldChg chg="del">
        <pc:chgData name="Leonard, Kristen *" userId="a38f7ebc-66e0-4d8c-90e8-f6a5746f45c0" providerId="ADAL" clId="{72DE5BAD-C8D4-46CE-A804-691AD0D4FCB7}" dt="2025-09-24T12:53:37.944" v="45" actId="47"/>
        <pc:sldMkLst>
          <pc:docMk/>
          <pc:sldMk cId="1980602574" sldId="351"/>
        </pc:sldMkLst>
      </pc:sldChg>
      <pc:sldChg chg="del">
        <pc:chgData name="Leonard, Kristen *" userId="a38f7ebc-66e0-4d8c-90e8-f6a5746f45c0" providerId="ADAL" clId="{72DE5BAD-C8D4-46CE-A804-691AD0D4FCB7}" dt="2025-09-24T12:53:38.316" v="47" actId="47"/>
        <pc:sldMkLst>
          <pc:docMk/>
          <pc:sldMk cId="679713910" sldId="352"/>
        </pc:sldMkLst>
      </pc:sldChg>
      <pc:sldChg chg="add del">
        <pc:chgData name="Leonard, Kristen *" userId="a38f7ebc-66e0-4d8c-90e8-f6a5746f45c0" providerId="ADAL" clId="{72DE5BAD-C8D4-46CE-A804-691AD0D4FCB7}" dt="2025-09-24T12:54:01.938" v="72" actId="47"/>
        <pc:sldMkLst>
          <pc:docMk/>
          <pc:sldMk cId="3601192331" sldId="354"/>
        </pc:sldMkLst>
      </pc:sldChg>
      <pc:sldChg chg="add del">
        <pc:chgData name="Leonard, Kristen *" userId="a38f7ebc-66e0-4d8c-90e8-f6a5746f45c0" providerId="ADAL" clId="{72DE5BAD-C8D4-46CE-A804-691AD0D4FCB7}" dt="2025-09-24T12:54:01.137" v="71" actId="47"/>
        <pc:sldMkLst>
          <pc:docMk/>
          <pc:sldMk cId="3747169279" sldId="355"/>
        </pc:sldMkLst>
      </pc:sldChg>
      <pc:sldChg chg="del">
        <pc:chgData name="Leonard, Kristen *" userId="a38f7ebc-66e0-4d8c-90e8-f6a5746f45c0" providerId="ADAL" clId="{72DE5BAD-C8D4-46CE-A804-691AD0D4FCB7}" dt="2025-09-24T12:53:30.823" v="8" actId="47"/>
        <pc:sldMkLst>
          <pc:docMk/>
          <pc:sldMk cId="3893894069" sldId="357"/>
        </pc:sldMkLst>
      </pc:sldChg>
      <pc:sldChg chg="del">
        <pc:chgData name="Leonard, Kristen *" userId="a38f7ebc-66e0-4d8c-90e8-f6a5746f45c0" providerId="ADAL" clId="{72DE5BAD-C8D4-46CE-A804-691AD0D4FCB7}" dt="2025-09-24T12:53:36.312" v="36" actId="47"/>
        <pc:sldMkLst>
          <pc:docMk/>
          <pc:sldMk cId="763041387" sldId="358"/>
        </pc:sldMkLst>
      </pc:sldChg>
      <pc:sldChg chg="del">
        <pc:chgData name="Leonard, Kristen *" userId="a38f7ebc-66e0-4d8c-90e8-f6a5746f45c0" providerId="ADAL" clId="{72DE5BAD-C8D4-46CE-A804-691AD0D4FCB7}" dt="2025-09-24T12:53:30.635" v="7" actId="47"/>
        <pc:sldMkLst>
          <pc:docMk/>
          <pc:sldMk cId="4290458193" sldId="359"/>
        </pc:sldMkLst>
      </pc:sldChg>
      <pc:sldChg chg="del">
        <pc:chgData name="Leonard, Kristen *" userId="a38f7ebc-66e0-4d8c-90e8-f6a5746f45c0" providerId="ADAL" clId="{72DE5BAD-C8D4-46CE-A804-691AD0D4FCB7}" dt="2025-09-24T12:53:33.324" v="20" actId="47"/>
        <pc:sldMkLst>
          <pc:docMk/>
          <pc:sldMk cId="3656257976" sldId="360"/>
        </pc:sldMkLst>
      </pc:sldChg>
      <pc:sldChg chg="del">
        <pc:chgData name="Leonard, Kristen *" userId="a38f7ebc-66e0-4d8c-90e8-f6a5746f45c0" providerId="ADAL" clId="{72DE5BAD-C8D4-46CE-A804-691AD0D4FCB7}" dt="2025-09-24T12:53:33.135" v="19" actId="47"/>
        <pc:sldMkLst>
          <pc:docMk/>
          <pc:sldMk cId="18214012" sldId="361"/>
        </pc:sldMkLst>
      </pc:sldChg>
      <pc:sldChg chg="del">
        <pc:chgData name="Leonard, Kristen *" userId="a38f7ebc-66e0-4d8c-90e8-f6a5746f45c0" providerId="ADAL" clId="{72DE5BAD-C8D4-46CE-A804-691AD0D4FCB7}" dt="2025-09-24T12:53:33.711" v="22" actId="47"/>
        <pc:sldMkLst>
          <pc:docMk/>
          <pc:sldMk cId="3150293629" sldId="362"/>
        </pc:sldMkLst>
      </pc:sldChg>
      <pc:sldChg chg="del">
        <pc:chgData name="Leonard, Kristen *" userId="a38f7ebc-66e0-4d8c-90e8-f6a5746f45c0" providerId="ADAL" clId="{72DE5BAD-C8D4-46CE-A804-691AD0D4FCB7}" dt="2025-09-24T12:53:33.513" v="21" actId="47"/>
        <pc:sldMkLst>
          <pc:docMk/>
          <pc:sldMk cId="2005596163" sldId="363"/>
        </pc:sldMkLst>
      </pc:sldChg>
      <pc:sldChg chg="del">
        <pc:chgData name="Leonard, Kristen *" userId="a38f7ebc-66e0-4d8c-90e8-f6a5746f45c0" providerId="ADAL" clId="{72DE5BAD-C8D4-46CE-A804-691AD0D4FCB7}" dt="2025-09-24T12:53:33.907" v="23" actId="47"/>
        <pc:sldMkLst>
          <pc:docMk/>
          <pc:sldMk cId="3896259668" sldId="365"/>
        </pc:sldMkLst>
      </pc:sldChg>
      <pc:sldChg chg="del">
        <pc:chgData name="Leonard, Kristen *" userId="a38f7ebc-66e0-4d8c-90e8-f6a5746f45c0" providerId="ADAL" clId="{72DE5BAD-C8D4-46CE-A804-691AD0D4FCB7}" dt="2025-09-24T12:53:34.111" v="24" actId="47"/>
        <pc:sldMkLst>
          <pc:docMk/>
          <pc:sldMk cId="1532055688" sldId="366"/>
        </pc:sldMkLst>
      </pc:sldChg>
      <pc:sldChg chg="del">
        <pc:chgData name="Leonard, Kristen *" userId="a38f7ebc-66e0-4d8c-90e8-f6a5746f45c0" providerId="ADAL" clId="{72DE5BAD-C8D4-46CE-A804-691AD0D4FCB7}" dt="2025-09-24T12:53:34.315" v="25" actId="47"/>
        <pc:sldMkLst>
          <pc:docMk/>
          <pc:sldMk cId="3834200009" sldId="367"/>
        </pc:sldMkLst>
      </pc:sldChg>
      <pc:sldChg chg="del">
        <pc:chgData name="Leonard, Kristen *" userId="a38f7ebc-66e0-4d8c-90e8-f6a5746f45c0" providerId="ADAL" clId="{72DE5BAD-C8D4-46CE-A804-691AD0D4FCB7}" dt="2025-09-24T12:53:31.420" v="11" actId="47"/>
        <pc:sldMkLst>
          <pc:docMk/>
          <pc:sldMk cId="2360413972" sldId="368"/>
        </pc:sldMkLst>
      </pc:sldChg>
      <pc:sldChg chg="del">
        <pc:chgData name="Leonard, Kristen *" userId="a38f7ebc-66e0-4d8c-90e8-f6a5746f45c0" providerId="ADAL" clId="{72DE5BAD-C8D4-46CE-A804-691AD0D4FCB7}" dt="2025-09-24T12:53:32.947" v="18" actId="47"/>
        <pc:sldMkLst>
          <pc:docMk/>
          <pc:sldMk cId="4047529475" sldId="369"/>
        </pc:sldMkLst>
      </pc:sldChg>
      <pc:sldChg chg="del">
        <pc:chgData name="Leonard, Kristen *" userId="a38f7ebc-66e0-4d8c-90e8-f6a5746f45c0" providerId="ADAL" clId="{72DE5BAD-C8D4-46CE-A804-691AD0D4FCB7}" dt="2025-09-24T12:53:30.290" v="4" actId="47"/>
        <pc:sldMkLst>
          <pc:docMk/>
          <pc:sldMk cId="1860739860" sldId="371"/>
        </pc:sldMkLst>
      </pc:sldChg>
      <pc:sldChg chg="add del">
        <pc:chgData name="Leonard, Kristen *" userId="a38f7ebc-66e0-4d8c-90e8-f6a5746f45c0" providerId="ADAL" clId="{72DE5BAD-C8D4-46CE-A804-691AD0D4FCB7}" dt="2025-09-24T12:53:58.812" v="68" actId="47"/>
        <pc:sldMkLst>
          <pc:docMk/>
          <pc:sldMk cId="1047244289" sldId="372"/>
        </pc:sldMkLst>
      </pc:sldChg>
      <pc:sldChg chg="add del">
        <pc:chgData name="Leonard, Kristen *" userId="a38f7ebc-66e0-4d8c-90e8-f6a5746f45c0" providerId="ADAL" clId="{72DE5BAD-C8D4-46CE-A804-691AD0D4FCB7}" dt="2025-09-24T12:53:58.387" v="67" actId="47"/>
        <pc:sldMkLst>
          <pc:docMk/>
          <pc:sldMk cId="180645292" sldId="373"/>
        </pc:sldMkLst>
      </pc:sldChg>
      <pc:sldChg chg="del">
        <pc:chgData name="Leonard, Kristen *" userId="a38f7ebc-66e0-4d8c-90e8-f6a5746f45c0" providerId="ADAL" clId="{72DE5BAD-C8D4-46CE-A804-691AD0D4FCB7}" dt="2025-09-24T12:53:32.726" v="17" actId="47"/>
        <pc:sldMkLst>
          <pc:docMk/>
          <pc:sldMk cId="3107082568" sldId="374"/>
        </pc:sldMkLst>
      </pc:sldChg>
      <pc:sldChg chg="del">
        <pc:chgData name="Leonard, Kristen *" userId="a38f7ebc-66e0-4d8c-90e8-f6a5746f45c0" providerId="ADAL" clId="{72DE5BAD-C8D4-46CE-A804-691AD0D4FCB7}" dt="2025-09-24T12:53:29.777" v="2" actId="47"/>
        <pc:sldMkLst>
          <pc:docMk/>
          <pc:sldMk cId="2705867886" sldId="375"/>
        </pc:sldMkLst>
      </pc:sldChg>
      <pc:sldChg chg="del">
        <pc:chgData name="Leonard, Kristen *" userId="a38f7ebc-66e0-4d8c-90e8-f6a5746f45c0" providerId="ADAL" clId="{72DE5BAD-C8D4-46CE-A804-691AD0D4FCB7}" dt="2025-09-24T12:53:31.641" v="12" actId="47"/>
        <pc:sldMkLst>
          <pc:docMk/>
          <pc:sldMk cId="2442079944" sldId="376"/>
        </pc:sldMkLst>
      </pc:sldChg>
      <pc:sldChg chg="del">
        <pc:chgData name="Leonard, Kristen *" userId="a38f7ebc-66e0-4d8c-90e8-f6a5746f45c0" providerId="ADAL" clId="{72DE5BAD-C8D4-46CE-A804-691AD0D4FCB7}" dt="2025-09-24T12:53:36.688" v="38" actId="47"/>
        <pc:sldMkLst>
          <pc:docMk/>
          <pc:sldMk cId="1465312892" sldId="377"/>
        </pc:sldMkLst>
      </pc:sldChg>
      <pc:sldChg chg="add del">
        <pc:chgData name="Leonard, Kristen *" userId="a38f7ebc-66e0-4d8c-90e8-f6a5746f45c0" providerId="ADAL" clId="{72DE5BAD-C8D4-46CE-A804-691AD0D4FCB7}" dt="2025-09-24T12:54:00.210" v="70" actId="47"/>
        <pc:sldMkLst>
          <pc:docMk/>
          <pc:sldMk cId="1939965919" sldId="380"/>
        </pc:sldMkLst>
      </pc:sldChg>
      <pc:sldChg chg="del">
        <pc:chgData name="Leonard, Kristen *" userId="a38f7ebc-66e0-4d8c-90e8-f6a5746f45c0" providerId="ADAL" clId="{72DE5BAD-C8D4-46CE-A804-691AD0D4FCB7}" dt="2025-09-24T12:53:38.133" v="46" actId="47"/>
        <pc:sldMkLst>
          <pc:docMk/>
          <pc:sldMk cId="563639677" sldId="395"/>
        </pc:sldMkLst>
      </pc:sldChg>
      <pc:sldChg chg="del">
        <pc:chgData name="Leonard, Kristen *" userId="a38f7ebc-66e0-4d8c-90e8-f6a5746f45c0" providerId="ADAL" clId="{72DE5BAD-C8D4-46CE-A804-691AD0D4FCB7}" dt="2025-09-24T12:53:36.500" v="37" actId="47"/>
        <pc:sldMkLst>
          <pc:docMk/>
          <pc:sldMk cId="134993224" sldId="397"/>
        </pc:sldMkLst>
      </pc:sldChg>
      <pc:sldChg chg="del">
        <pc:chgData name="Leonard, Kristen *" userId="a38f7ebc-66e0-4d8c-90e8-f6a5746f45c0" providerId="ADAL" clId="{72DE5BAD-C8D4-46CE-A804-691AD0D4FCB7}" dt="2025-09-24T12:53:31.861" v="13" actId="47"/>
        <pc:sldMkLst>
          <pc:docMk/>
          <pc:sldMk cId="455529878" sldId="398"/>
        </pc:sldMkLst>
      </pc:sldChg>
      <pc:sldChg chg="del">
        <pc:chgData name="Leonard, Kristen *" userId="a38f7ebc-66e0-4d8c-90e8-f6a5746f45c0" providerId="ADAL" clId="{72DE5BAD-C8D4-46CE-A804-691AD0D4FCB7}" dt="2025-09-24T12:53:34.504" v="26" actId="47"/>
        <pc:sldMkLst>
          <pc:docMk/>
          <pc:sldMk cId="704271253" sldId="399"/>
        </pc:sldMkLst>
      </pc:sldChg>
      <pc:sldChg chg="del">
        <pc:chgData name="Leonard, Kristen *" userId="a38f7ebc-66e0-4d8c-90e8-f6a5746f45c0" providerId="ADAL" clId="{72DE5BAD-C8D4-46CE-A804-691AD0D4FCB7}" dt="2025-09-24T12:53:34.692" v="27" actId="47"/>
        <pc:sldMkLst>
          <pc:docMk/>
          <pc:sldMk cId="68804486" sldId="400"/>
        </pc:sldMkLst>
      </pc:sldChg>
      <pc:sldChg chg="del">
        <pc:chgData name="Leonard, Kristen *" userId="a38f7ebc-66e0-4d8c-90e8-f6a5746f45c0" providerId="ADAL" clId="{72DE5BAD-C8D4-46CE-A804-691AD0D4FCB7}" dt="2025-09-24T12:53:34.881" v="28" actId="47"/>
        <pc:sldMkLst>
          <pc:docMk/>
          <pc:sldMk cId="2498086445" sldId="401"/>
        </pc:sldMkLst>
      </pc:sldChg>
      <pc:sldChg chg="del">
        <pc:chgData name="Leonard, Kristen *" userId="a38f7ebc-66e0-4d8c-90e8-f6a5746f45c0" providerId="ADAL" clId="{72DE5BAD-C8D4-46CE-A804-691AD0D4FCB7}" dt="2025-09-24T12:53:35.227" v="30" actId="47"/>
        <pc:sldMkLst>
          <pc:docMk/>
          <pc:sldMk cId="2855648692" sldId="402"/>
        </pc:sldMkLst>
      </pc:sldChg>
      <pc:sldChg chg="del">
        <pc:chgData name="Leonard, Kristen *" userId="a38f7ebc-66e0-4d8c-90e8-f6a5746f45c0" providerId="ADAL" clId="{72DE5BAD-C8D4-46CE-A804-691AD0D4FCB7}" dt="2025-09-24T12:53:35.401" v="31" actId="47"/>
        <pc:sldMkLst>
          <pc:docMk/>
          <pc:sldMk cId="3620468289" sldId="403"/>
        </pc:sldMkLst>
      </pc:sldChg>
      <pc:sldChg chg="del">
        <pc:chgData name="Leonard, Kristen *" userId="a38f7ebc-66e0-4d8c-90e8-f6a5746f45c0" providerId="ADAL" clId="{72DE5BAD-C8D4-46CE-A804-691AD0D4FCB7}" dt="2025-09-24T12:53:35.057" v="29" actId="47"/>
        <pc:sldMkLst>
          <pc:docMk/>
          <pc:sldMk cId="3578754852" sldId="404"/>
        </pc:sldMkLst>
      </pc:sldChg>
      <pc:sldChg chg="del">
        <pc:chgData name="Leonard, Kristen *" userId="a38f7ebc-66e0-4d8c-90e8-f6a5746f45c0" providerId="ADAL" clId="{72DE5BAD-C8D4-46CE-A804-691AD0D4FCB7}" dt="2025-09-24T12:53:35.966" v="34" actId="47"/>
        <pc:sldMkLst>
          <pc:docMk/>
          <pc:sldMk cId="3103658493" sldId="405"/>
        </pc:sldMkLst>
      </pc:sldChg>
      <pc:sldChg chg="del">
        <pc:chgData name="Leonard, Kristen *" userId="a38f7ebc-66e0-4d8c-90e8-f6a5746f45c0" providerId="ADAL" clId="{72DE5BAD-C8D4-46CE-A804-691AD0D4FCB7}" dt="2025-09-24T12:53:38.494" v="48" actId="47"/>
        <pc:sldMkLst>
          <pc:docMk/>
          <pc:sldMk cId="886611782" sldId="406"/>
        </pc:sldMkLst>
      </pc:sldChg>
      <pc:sldChg chg="del">
        <pc:chgData name="Leonard, Kristen *" userId="a38f7ebc-66e0-4d8c-90e8-f6a5746f45c0" providerId="ADAL" clId="{72DE5BAD-C8D4-46CE-A804-691AD0D4FCB7}" dt="2025-09-24T12:53:35.591" v="32" actId="47"/>
        <pc:sldMkLst>
          <pc:docMk/>
          <pc:sldMk cId="3292003060" sldId="419"/>
        </pc:sldMkLst>
      </pc:sldChg>
      <pc:sldChg chg="del">
        <pc:chgData name="Leonard, Kristen *" userId="a38f7ebc-66e0-4d8c-90e8-f6a5746f45c0" providerId="ADAL" clId="{72DE5BAD-C8D4-46CE-A804-691AD0D4FCB7}" dt="2025-09-24T12:53:40.522" v="59" actId="47"/>
        <pc:sldMkLst>
          <pc:docMk/>
          <pc:sldMk cId="3896956142" sldId="420"/>
        </pc:sldMkLst>
      </pc:sldChg>
      <pc:sldChg chg="del">
        <pc:chgData name="Leonard, Kristen *" userId="a38f7ebc-66e0-4d8c-90e8-f6a5746f45c0" providerId="ADAL" clId="{72DE5BAD-C8D4-46CE-A804-691AD0D4FCB7}" dt="2025-09-24T12:53:40.349" v="58" actId="47"/>
        <pc:sldMkLst>
          <pc:docMk/>
          <pc:sldMk cId="244295901" sldId="438"/>
        </pc:sldMkLst>
      </pc:sldChg>
      <pc:sldChg chg="del">
        <pc:chgData name="Leonard, Kristen *" userId="a38f7ebc-66e0-4d8c-90e8-f6a5746f45c0" providerId="ADAL" clId="{72DE5BAD-C8D4-46CE-A804-691AD0D4FCB7}" dt="2025-09-24T12:53:38.673" v="49" actId="47"/>
        <pc:sldMkLst>
          <pc:docMk/>
          <pc:sldMk cId="2567814674" sldId="439"/>
        </pc:sldMkLst>
      </pc:sldChg>
      <pc:sldChg chg="del">
        <pc:chgData name="Leonard, Kristen *" userId="a38f7ebc-66e0-4d8c-90e8-f6a5746f45c0" providerId="ADAL" clId="{72DE5BAD-C8D4-46CE-A804-691AD0D4FCB7}" dt="2025-09-24T12:53:38.862" v="50" actId="47"/>
        <pc:sldMkLst>
          <pc:docMk/>
          <pc:sldMk cId="2653474060" sldId="440"/>
        </pc:sldMkLst>
      </pc:sldChg>
      <pc:sldChg chg="del">
        <pc:chgData name="Leonard, Kristen *" userId="a38f7ebc-66e0-4d8c-90e8-f6a5746f45c0" providerId="ADAL" clId="{72DE5BAD-C8D4-46CE-A804-691AD0D4FCB7}" dt="2025-09-24T12:53:39.059" v="51" actId="47"/>
        <pc:sldMkLst>
          <pc:docMk/>
          <pc:sldMk cId="4235587343" sldId="441"/>
        </pc:sldMkLst>
      </pc:sldChg>
      <pc:sldChg chg="del">
        <pc:chgData name="Leonard, Kristen *" userId="a38f7ebc-66e0-4d8c-90e8-f6a5746f45c0" providerId="ADAL" clId="{72DE5BAD-C8D4-46CE-A804-691AD0D4FCB7}" dt="2025-09-24T12:53:39.597" v="54" actId="47"/>
        <pc:sldMkLst>
          <pc:docMk/>
          <pc:sldMk cId="1231915880" sldId="442"/>
        </pc:sldMkLst>
      </pc:sldChg>
      <pc:sldChg chg="del">
        <pc:chgData name="Leonard, Kristen *" userId="a38f7ebc-66e0-4d8c-90e8-f6a5746f45c0" providerId="ADAL" clId="{72DE5BAD-C8D4-46CE-A804-691AD0D4FCB7}" dt="2025-09-24T12:53:39.800" v="55" actId="47"/>
        <pc:sldMkLst>
          <pc:docMk/>
          <pc:sldMk cId="2365296256" sldId="443"/>
        </pc:sldMkLst>
      </pc:sldChg>
      <pc:sldChg chg="del">
        <pc:chgData name="Leonard, Kristen *" userId="a38f7ebc-66e0-4d8c-90e8-f6a5746f45c0" providerId="ADAL" clId="{72DE5BAD-C8D4-46CE-A804-691AD0D4FCB7}" dt="2025-09-24T12:53:39.988" v="56" actId="47"/>
        <pc:sldMkLst>
          <pc:docMk/>
          <pc:sldMk cId="262334323" sldId="444"/>
        </pc:sldMkLst>
      </pc:sldChg>
      <pc:sldChg chg="del">
        <pc:chgData name="Leonard, Kristen *" userId="a38f7ebc-66e0-4d8c-90e8-f6a5746f45c0" providerId="ADAL" clId="{72DE5BAD-C8D4-46CE-A804-691AD0D4FCB7}" dt="2025-09-24T12:53:40.176" v="57" actId="47"/>
        <pc:sldMkLst>
          <pc:docMk/>
          <pc:sldMk cId="3320287654" sldId="446"/>
        </pc:sldMkLst>
      </pc:sldChg>
      <pc:sldChg chg="del">
        <pc:chgData name="Leonard, Kristen *" userId="a38f7ebc-66e0-4d8c-90e8-f6a5746f45c0" providerId="ADAL" clId="{72DE5BAD-C8D4-46CE-A804-691AD0D4FCB7}" dt="2025-09-24T12:53:39.407" v="53" actId="47"/>
        <pc:sldMkLst>
          <pc:docMk/>
          <pc:sldMk cId="3986082862" sldId="447"/>
        </pc:sldMkLst>
      </pc:sldChg>
      <pc:sldChg chg="del">
        <pc:chgData name="Leonard, Kristen *" userId="a38f7ebc-66e0-4d8c-90e8-f6a5746f45c0" providerId="ADAL" clId="{72DE5BAD-C8D4-46CE-A804-691AD0D4FCB7}" dt="2025-09-24T12:53:39.234" v="52" actId="47"/>
        <pc:sldMkLst>
          <pc:docMk/>
          <pc:sldMk cId="4194488061" sldId="448"/>
        </pc:sldMkLst>
      </pc:sldChg>
      <pc:sldChg chg="del">
        <pc:chgData name="Leonard, Kristen *" userId="a38f7ebc-66e0-4d8c-90e8-f6a5746f45c0" providerId="ADAL" clId="{72DE5BAD-C8D4-46CE-A804-691AD0D4FCB7}" dt="2025-09-24T12:53:31.012" v="9" actId="47"/>
        <pc:sldMkLst>
          <pc:docMk/>
          <pc:sldMk cId="1374352734" sldId="449"/>
        </pc:sldMkLst>
      </pc:sldChg>
      <pc:sldChg chg="del">
        <pc:chgData name="Leonard, Kristen *" userId="a38f7ebc-66e0-4d8c-90e8-f6a5746f45c0" providerId="ADAL" clId="{72DE5BAD-C8D4-46CE-A804-691AD0D4FCB7}" dt="2025-09-24T12:53:31.216" v="10" actId="47"/>
        <pc:sldMkLst>
          <pc:docMk/>
          <pc:sldMk cId="1773294120" sldId="450"/>
        </pc:sldMkLst>
      </pc:sldChg>
      <pc:sldChg chg="add del">
        <pc:chgData name="Leonard, Kristen *" userId="a38f7ebc-66e0-4d8c-90e8-f6a5746f45c0" providerId="ADAL" clId="{72DE5BAD-C8D4-46CE-A804-691AD0D4FCB7}" dt="2025-09-24T12:53:59.740" v="69" actId="47"/>
        <pc:sldMkLst>
          <pc:docMk/>
          <pc:sldMk cId="1516022321" sldId="451"/>
        </pc:sldMkLst>
      </pc:sldChg>
    </pc:docChg>
  </pc:docChgLst>
  <pc:docChgLst>
    <pc:chgData name="Leonard, Kristen *" userId="a38f7ebc-66e0-4d8c-90e8-f6a5746f45c0" providerId="ADAL" clId="{DF34A1C2-B261-4560-A28D-DB1790C3BBFF}"/>
    <pc:docChg chg="undo custSel addSld delSld modSld">
      <pc:chgData name="Leonard, Kristen *" userId="a38f7ebc-66e0-4d8c-90e8-f6a5746f45c0" providerId="ADAL" clId="{DF34A1C2-B261-4560-A28D-DB1790C3BBFF}" dt="2025-09-26T14:19:35.692" v="1442" actId="13926"/>
      <pc:docMkLst>
        <pc:docMk/>
      </pc:docMkLst>
      <pc:sldChg chg="modSp add mod">
        <pc:chgData name="Leonard, Kristen *" userId="a38f7ebc-66e0-4d8c-90e8-f6a5746f45c0" providerId="ADAL" clId="{DF34A1C2-B261-4560-A28D-DB1790C3BBFF}" dt="2025-09-24T19:44:35.521" v="77" actId="20577"/>
        <pc:sldMkLst>
          <pc:docMk/>
          <pc:sldMk cId="1277333183" sldId="258"/>
        </pc:sldMkLst>
        <pc:spChg chg="mod">
          <ac:chgData name="Leonard, Kristen *" userId="a38f7ebc-66e0-4d8c-90e8-f6a5746f45c0" providerId="ADAL" clId="{DF34A1C2-B261-4560-A28D-DB1790C3BBFF}" dt="2025-09-24T19:44:35.521" v="77" actId="20577"/>
          <ac:spMkLst>
            <pc:docMk/>
            <pc:sldMk cId="1277333183" sldId="258"/>
            <ac:spMk id="2" creationId="{C286CE3D-E609-C546-8531-C3533919D9DD}"/>
          </ac:spMkLst>
        </pc:spChg>
      </pc:sldChg>
      <pc:sldChg chg="del">
        <pc:chgData name="Leonard, Kristen *" userId="a38f7ebc-66e0-4d8c-90e8-f6a5746f45c0" providerId="ADAL" clId="{DF34A1C2-B261-4560-A28D-DB1790C3BBFF}" dt="2025-09-24T19:44:11.832" v="1" actId="47"/>
        <pc:sldMkLst>
          <pc:docMk/>
          <pc:sldMk cId="2369739803" sldId="332"/>
        </pc:sldMkLst>
      </pc:sldChg>
      <pc:sldChg chg="del">
        <pc:chgData name="Leonard, Kristen *" userId="a38f7ebc-66e0-4d8c-90e8-f6a5746f45c0" providerId="ADAL" clId="{DF34A1C2-B261-4560-A28D-DB1790C3BBFF}" dt="2025-09-24T19:44:12.964" v="2" actId="47"/>
        <pc:sldMkLst>
          <pc:docMk/>
          <pc:sldMk cId="3601192331" sldId="354"/>
        </pc:sldMkLst>
      </pc:sldChg>
      <pc:sldChg chg="modSp mod">
        <pc:chgData name="Leonard, Kristen *" userId="a38f7ebc-66e0-4d8c-90e8-f6a5746f45c0" providerId="ADAL" clId="{DF34A1C2-B261-4560-A28D-DB1790C3BBFF}" dt="2025-09-24T19:46:48.638" v="89" actId="1076"/>
        <pc:sldMkLst>
          <pc:docMk/>
          <pc:sldMk cId="3747169279" sldId="355"/>
        </pc:sldMkLst>
        <pc:spChg chg="mod">
          <ac:chgData name="Leonard, Kristen *" userId="a38f7ebc-66e0-4d8c-90e8-f6a5746f45c0" providerId="ADAL" clId="{DF34A1C2-B261-4560-A28D-DB1790C3BBFF}" dt="2025-09-24T19:45:46.401" v="78" actId="1076"/>
          <ac:spMkLst>
            <pc:docMk/>
            <pc:sldMk cId="3747169279" sldId="355"/>
            <ac:spMk id="2" creationId="{099AFD5A-292F-3C04-B291-30D0E59771A4}"/>
          </ac:spMkLst>
        </pc:spChg>
        <pc:spChg chg="mod">
          <ac:chgData name="Leonard, Kristen *" userId="a38f7ebc-66e0-4d8c-90e8-f6a5746f45c0" providerId="ADAL" clId="{DF34A1C2-B261-4560-A28D-DB1790C3BBFF}" dt="2025-09-24T19:46:48.638" v="89" actId="1076"/>
          <ac:spMkLst>
            <pc:docMk/>
            <pc:sldMk cId="3747169279" sldId="355"/>
            <ac:spMk id="3" creationId="{BEA33281-5595-5FAA-2CB7-6EF7F66FFCF5}"/>
          </ac:spMkLst>
        </pc:spChg>
      </pc:sldChg>
      <pc:sldChg chg="addSp delSp modSp mod">
        <pc:chgData name="Leonard, Kristen *" userId="a38f7ebc-66e0-4d8c-90e8-f6a5746f45c0" providerId="ADAL" clId="{DF34A1C2-B261-4560-A28D-DB1790C3BBFF}" dt="2025-09-26T14:19:35.692" v="1442" actId="13926"/>
        <pc:sldMkLst>
          <pc:docMk/>
          <pc:sldMk cId="1047244289" sldId="372"/>
        </pc:sldMkLst>
        <pc:spChg chg="add mod">
          <ac:chgData name="Leonard, Kristen *" userId="a38f7ebc-66e0-4d8c-90e8-f6a5746f45c0" providerId="ADAL" clId="{DF34A1C2-B261-4560-A28D-DB1790C3BBFF}" dt="2025-09-24T20:02:40.128" v="293" actId="20577"/>
          <ac:spMkLst>
            <pc:docMk/>
            <pc:sldMk cId="1047244289" sldId="372"/>
            <ac:spMk id="3" creationId="{624F898C-62F4-9E91-DBC5-14992D00C816}"/>
          </ac:spMkLst>
        </pc:spChg>
        <pc:spChg chg="mod">
          <ac:chgData name="Leonard, Kristen *" userId="a38f7ebc-66e0-4d8c-90e8-f6a5746f45c0" providerId="ADAL" clId="{DF34A1C2-B261-4560-A28D-DB1790C3BBFF}" dt="2025-09-24T20:02:25.436" v="279" actId="1076"/>
          <ac:spMkLst>
            <pc:docMk/>
            <pc:sldMk cId="1047244289" sldId="372"/>
            <ac:spMk id="11" creationId="{FA25C6DF-1791-EC7A-5504-0E70782AE90A}"/>
          </ac:spMkLst>
        </pc:spChg>
        <pc:graphicFrameChg chg="mod modGraphic">
          <ac:chgData name="Leonard, Kristen *" userId="a38f7ebc-66e0-4d8c-90e8-f6a5746f45c0" providerId="ADAL" clId="{DF34A1C2-B261-4560-A28D-DB1790C3BBFF}" dt="2025-09-26T14:19:35.692" v="1442" actId="13926"/>
          <ac:graphicFrameMkLst>
            <pc:docMk/>
            <pc:sldMk cId="1047244289" sldId="372"/>
            <ac:graphicFrameMk id="9" creationId="{A8378DD3-5EB6-FB8C-2099-2AD3C69ACE25}"/>
          </ac:graphicFrameMkLst>
        </pc:graphicFrameChg>
      </pc:sldChg>
      <pc:sldChg chg="addSp delSp modSp mod">
        <pc:chgData name="Leonard, Kristen *" userId="a38f7ebc-66e0-4d8c-90e8-f6a5746f45c0" providerId="ADAL" clId="{DF34A1C2-B261-4560-A28D-DB1790C3BBFF}" dt="2025-09-24T20:03:08.449" v="344" actId="1076"/>
        <pc:sldMkLst>
          <pc:docMk/>
          <pc:sldMk cId="180645292" sldId="373"/>
        </pc:sldMkLst>
        <pc:spChg chg="mod">
          <ac:chgData name="Leonard, Kristen *" userId="a38f7ebc-66e0-4d8c-90e8-f6a5746f45c0" providerId="ADAL" clId="{DF34A1C2-B261-4560-A28D-DB1790C3BBFF}" dt="2025-09-24T20:03:08.449" v="344" actId="1076"/>
          <ac:spMkLst>
            <pc:docMk/>
            <pc:sldMk cId="180645292" sldId="373"/>
            <ac:spMk id="3" creationId="{BEA95DF0-A79D-F2C4-8960-9DE1B02870B9}"/>
          </ac:spMkLst>
        </pc:spChg>
        <pc:spChg chg="add mod">
          <ac:chgData name="Leonard, Kristen *" userId="a38f7ebc-66e0-4d8c-90e8-f6a5746f45c0" providerId="ADAL" clId="{DF34A1C2-B261-4560-A28D-DB1790C3BBFF}" dt="2025-09-24T20:03:02.338" v="343" actId="20577"/>
          <ac:spMkLst>
            <pc:docMk/>
            <pc:sldMk cId="180645292" sldId="373"/>
            <ac:spMk id="7" creationId="{94FA3FB2-46AC-09AB-5035-B0C6A55DFC2C}"/>
          </ac:spMkLst>
        </pc:spChg>
      </pc:sldChg>
      <pc:sldChg chg="addSp delSp modSp mod">
        <pc:chgData name="Leonard, Kristen *" userId="a38f7ebc-66e0-4d8c-90e8-f6a5746f45c0" providerId="ADAL" clId="{DF34A1C2-B261-4560-A28D-DB1790C3BBFF}" dt="2025-09-24T19:59:57.732" v="226" actId="20577"/>
        <pc:sldMkLst>
          <pc:docMk/>
          <pc:sldMk cId="1939965919" sldId="380"/>
        </pc:sldMkLst>
        <pc:spChg chg="add mod">
          <ac:chgData name="Leonard, Kristen *" userId="a38f7ebc-66e0-4d8c-90e8-f6a5746f45c0" providerId="ADAL" clId="{DF34A1C2-B261-4560-A28D-DB1790C3BBFF}" dt="2025-09-24T19:59:57.732" v="226" actId="20577"/>
          <ac:spMkLst>
            <pc:docMk/>
            <pc:sldMk cId="1939965919" sldId="380"/>
            <ac:spMk id="3" creationId="{389868DC-05C8-7764-E263-2D3D2AEB740A}"/>
          </ac:spMkLst>
        </pc:spChg>
      </pc:sldChg>
      <pc:sldChg chg="addSp delSp modSp mod">
        <pc:chgData name="Leonard, Kristen *" userId="a38f7ebc-66e0-4d8c-90e8-f6a5746f45c0" providerId="ADAL" clId="{DF34A1C2-B261-4560-A28D-DB1790C3BBFF}" dt="2025-09-24T20:07:11.730" v="651" actId="1076"/>
        <pc:sldMkLst>
          <pc:docMk/>
          <pc:sldMk cId="651610720" sldId="385"/>
        </pc:sldMkLst>
        <pc:spChg chg="add del mod">
          <ac:chgData name="Leonard, Kristen *" userId="a38f7ebc-66e0-4d8c-90e8-f6a5746f45c0" providerId="ADAL" clId="{DF34A1C2-B261-4560-A28D-DB1790C3BBFF}" dt="2025-09-24T20:07:11.730" v="651" actId="1076"/>
          <ac:spMkLst>
            <pc:docMk/>
            <pc:sldMk cId="651610720" sldId="385"/>
            <ac:spMk id="3" creationId="{1D5E3945-CD68-916D-8B69-525B7D5E600A}"/>
          </ac:spMkLst>
        </pc:spChg>
        <pc:spChg chg="add mod">
          <ac:chgData name="Leonard, Kristen *" userId="a38f7ebc-66e0-4d8c-90e8-f6a5746f45c0" providerId="ADAL" clId="{DF34A1C2-B261-4560-A28D-DB1790C3BBFF}" dt="2025-09-24T20:06:55.407" v="649" actId="20577"/>
          <ac:spMkLst>
            <pc:docMk/>
            <pc:sldMk cId="651610720" sldId="385"/>
            <ac:spMk id="7" creationId="{D117E1FC-5295-260A-40B6-A5BDDF00F7E3}"/>
          </ac:spMkLst>
        </pc:spChg>
      </pc:sldChg>
      <pc:sldChg chg="addSp delSp modSp mod">
        <pc:chgData name="Leonard, Kristen *" userId="a38f7ebc-66e0-4d8c-90e8-f6a5746f45c0" providerId="ADAL" clId="{DF34A1C2-B261-4560-A28D-DB1790C3BBFF}" dt="2025-09-24T20:07:35.124" v="693" actId="1076"/>
        <pc:sldMkLst>
          <pc:docMk/>
          <pc:sldMk cId="1656537245" sldId="386"/>
        </pc:sldMkLst>
        <pc:spChg chg="add mod">
          <ac:chgData name="Leonard, Kristen *" userId="a38f7ebc-66e0-4d8c-90e8-f6a5746f45c0" providerId="ADAL" clId="{DF34A1C2-B261-4560-A28D-DB1790C3BBFF}" dt="2025-09-24T20:07:29.879" v="692" actId="20577"/>
          <ac:spMkLst>
            <pc:docMk/>
            <pc:sldMk cId="1656537245" sldId="386"/>
            <ac:spMk id="8" creationId="{0BBCA47C-F9CF-F95B-B971-2E5216F749F6}"/>
          </ac:spMkLst>
        </pc:spChg>
        <pc:picChg chg="mod">
          <ac:chgData name="Leonard, Kristen *" userId="a38f7ebc-66e0-4d8c-90e8-f6a5746f45c0" providerId="ADAL" clId="{DF34A1C2-B261-4560-A28D-DB1790C3BBFF}" dt="2025-09-24T20:07:35.124" v="693" actId="1076"/>
          <ac:picMkLst>
            <pc:docMk/>
            <pc:sldMk cId="1656537245" sldId="386"/>
            <ac:picMk id="13" creationId="{7746B11D-182B-1F89-8C96-48D4E9A6DDD5}"/>
          </ac:picMkLst>
        </pc:picChg>
      </pc:sldChg>
      <pc:sldChg chg="addSp delSp modSp mod">
        <pc:chgData name="Leonard, Kristen *" userId="a38f7ebc-66e0-4d8c-90e8-f6a5746f45c0" providerId="ADAL" clId="{DF34A1C2-B261-4560-A28D-DB1790C3BBFF}" dt="2025-09-24T20:07:53.728" v="727" actId="20577"/>
        <pc:sldMkLst>
          <pc:docMk/>
          <pc:sldMk cId="3356424555" sldId="387"/>
        </pc:sldMkLst>
        <pc:spChg chg="add mod">
          <ac:chgData name="Leonard, Kristen *" userId="a38f7ebc-66e0-4d8c-90e8-f6a5746f45c0" providerId="ADAL" clId="{DF34A1C2-B261-4560-A28D-DB1790C3BBFF}" dt="2025-09-24T20:07:53.728" v="727" actId="20577"/>
          <ac:spMkLst>
            <pc:docMk/>
            <pc:sldMk cId="3356424555" sldId="387"/>
            <ac:spMk id="3" creationId="{3D9548F4-DB0D-CAF1-7AA2-1C1EAB399610}"/>
          </ac:spMkLst>
        </pc:spChg>
      </pc:sldChg>
      <pc:sldChg chg="addSp delSp modSp mod">
        <pc:chgData name="Leonard, Kristen *" userId="a38f7ebc-66e0-4d8c-90e8-f6a5746f45c0" providerId="ADAL" clId="{DF34A1C2-B261-4560-A28D-DB1790C3BBFF}" dt="2025-09-24T20:08:10.921" v="759" actId="20577"/>
        <pc:sldMkLst>
          <pc:docMk/>
          <pc:sldMk cId="1907066250" sldId="388"/>
        </pc:sldMkLst>
        <pc:spChg chg="add mod">
          <ac:chgData name="Leonard, Kristen *" userId="a38f7ebc-66e0-4d8c-90e8-f6a5746f45c0" providerId="ADAL" clId="{DF34A1C2-B261-4560-A28D-DB1790C3BBFF}" dt="2025-09-24T20:08:10.921" v="759" actId="20577"/>
          <ac:spMkLst>
            <pc:docMk/>
            <pc:sldMk cId="1907066250" sldId="388"/>
            <ac:spMk id="3" creationId="{541337EC-DD3B-1E3E-C538-5A29BFE5F8D9}"/>
          </ac:spMkLst>
        </pc:spChg>
      </pc:sldChg>
      <pc:sldChg chg="addSp delSp modSp mod">
        <pc:chgData name="Leonard, Kristen *" userId="a38f7ebc-66e0-4d8c-90e8-f6a5746f45c0" providerId="ADAL" clId="{DF34A1C2-B261-4560-A28D-DB1790C3BBFF}" dt="2025-09-24T20:09:53.532" v="796" actId="20577"/>
        <pc:sldMkLst>
          <pc:docMk/>
          <pc:sldMk cId="3985940848" sldId="389"/>
        </pc:sldMkLst>
        <pc:spChg chg="add mod">
          <ac:chgData name="Leonard, Kristen *" userId="a38f7ebc-66e0-4d8c-90e8-f6a5746f45c0" providerId="ADAL" clId="{DF34A1C2-B261-4560-A28D-DB1790C3BBFF}" dt="2025-09-24T20:09:53.532" v="796" actId="20577"/>
          <ac:spMkLst>
            <pc:docMk/>
            <pc:sldMk cId="3985940848" sldId="389"/>
            <ac:spMk id="3" creationId="{2B722DDE-6237-AA2B-B308-3C1273B3919D}"/>
          </ac:spMkLst>
        </pc:spChg>
      </pc:sldChg>
      <pc:sldChg chg="addSp delSp modSp mod">
        <pc:chgData name="Leonard, Kristen *" userId="a38f7ebc-66e0-4d8c-90e8-f6a5746f45c0" providerId="ADAL" clId="{DF34A1C2-B261-4560-A28D-DB1790C3BBFF}" dt="2025-09-24T20:06:05.694" v="574" actId="20577"/>
        <pc:sldMkLst>
          <pc:docMk/>
          <pc:sldMk cId="3454672977" sldId="390"/>
        </pc:sldMkLst>
        <pc:spChg chg="add mod">
          <ac:chgData name="Leonard, Kristen *" userId="a38f7ebc-66e0-4d8c-90e8-f6a5746f45c0" providerId="ADAL" clId="{DF34A1C2-B261-4560-A28D-DB1790C3BBFF}" dt="2025-09-24T20:06:05.694" v="574" actId="20577"/>
          <ac:spMkLst>
            <pc:docMk/>
            <pc:sldMk cId="3454672977" sldId="390"/>
            <ac:spMk id="3" creationId="{F326C1F9-9F51-69F0-DC0A-D6A759A7570C}"/>
          </ac:spMkLst>
        </pc:spChg>
      </pc:sldChg>
      <pc:sldChg chg="addSp delSp modSp mod">
        <pc:chgData name="Leonard, Kristen *" userId="a38f7ebc-66e0-4d8c-90e8-f6a5746f45c0" providerId="ADAL" clId="{DF34A1C2-B261-4560-A28D-DB1790C3BBFF}" dt="2025-09-24T20:10:06.908" v="843" actId="20577"/>
        <pc:sldMkLst>
          <pc:docMk/>
          <pc:sldMk cId="61892006" sldId="391"/>
        </pc:sldMkLst>
        <pc:spChg chg="add mod">
          <ac:chgData name="Leonard, Kristen *" userId="a38f7ebc-66e0-4d8c-90e8-f6a5746f45c0" providerId="ADAL" clId="{DF34A1C2-B261-4560-A28D-DB1790C3BBFF}" dt="2025-09-24T20:10:06.908" v="843" actId="20577"/>
          <ac:spMkLst>
            <pc:docMk/>
            <pc:sldMk cId="61892006" sldId="391"/>
            <ac:spMk id="3" creationId="{B0078D06-CA34-9397-22D8-8502510E8319}"/>
          </ac:spMkLst>
        </pc:spChg>
      </pc:sldChg>
      <pc:sldChg chg="addSp delSp modSp mod">
        <pc:chgData name="Leonard, Kristen *" userId="a38f7ebc-66e0-4d8c-90e8-f6a5746f45c0" providerId="ADAL" clId="{DF34A1C2-B261-4560-A28D-DB1790C3BBFF}" dt="2025-09-24T20:10:22.532" v="904" actId="20577"/>
        <pc:sldMkLst>
          <pc:docMk/>
          <pc:sldMk cId="2434993922" sldId="392"/>
        </pc:sldMkLst>
        <pc:spChg chg="add mod">
          <ac:chgData name="Leonard, Kristen *" userId="a38f7ebc-66e0-4d8c-90e8-f6a5746f45c0" providerId="ADAL" clId="{DF34A1C2-B261-4560-A28D-DB1790C3BBFF}" dt="2025-09-24T20:10:22.532" v="904" actId="20577"/>
          <ac:spMkLst>
            <pc:docMk/>
            <pc:sldMk cId="2434993922" sldId="392"/>
            <ac:spMk id="7" creationId="{2DCCF6FF-F277-0683-E699-80EB61D5A6B7}"/>
          </ac:spMkLst>
        </pc:spChg>
      </pc:sldChg>
      <pc:sldChg chg="addSp delSp modSp mod">
        <pc:chgData name="Leonard, Kristen *" userId="a38f7ebc-66e0-4d8c-90e8-f6a5746f45c0" providerId="ADAL" clId="{DF34A1C2-B261-4560-A28D-DB1790C3BBFF}" dt="2025-09-24T20:06:39.838" v="617"/>
        <pc:sldMkLst>
          <pc:docMk/>
          <pc:sldMk cId="1746379981" sldId="393"/>
        </pc:sldMkLst>
        <pc:spChg chg="add mod">
          <ac:chgData name="Leonard, Kristen *" userId="a38f7ebc-66e0-4d8c-90e8-f6a5746f45c0" providerId="ADAL" clId="{DF34A1C2-B261-4560-A28D-DB1790C3BBFF}" dt="2025-09-24T20:06:39.838" v="617"/>
          <ac:spMkLst>
            <pc:docMk/>
            <pc:sldMk cId="1746379981" sldId="393"/>
            <ac:spMk id="8" creationId="{59D91702-86FF-6BB5-A103-640A8285E867}"/>
          </ac:spMkLst>
        </pc:spChg>
      </pc:sldChg>
      <pc:sldChg chg="addSp delSp modSp mod">
        <pc:chgData name="Leonard, Kristen *" userId="a38f7ebc-66e0-4d8c-90e8-f6a5746f45c0" providerId="ADAL" clId="{DF34A1C2-B261-4560-A28D-DB1790C3BBFF}" dt="2025-09-24T20:06:30.252" v="616" actId="20577"/>
        <pc:sldMkLst>
          <pc:docMk/>
          <pc:sldMk cId="1164188060" sldId="394"/>
        </pc:sldMkLst>
        <pc:spChg chg="add mod">
          <ac:chgData name="Leonard, Kristen *" userId="a38f7ebc-66e0-4d8c-90e8-f6a5746f45c0" providerId="ADAL" clId="{DF34A1C2-B261-4560-A28D-DB1790C3BBFF}" dt="2025-09-24T20:06:30.252" v="616" actId="20577"/>
          <ac:spMkLst>
            <pc:docMk/>
            <pc:sldMk cId="1164188060" sldId="394"/>
            <ac:spMk id="3" creationId="{D034D24B-7139-48BC-931C-FCD8EE7873C3}"/>
          </ac:spMkLst>
        </pc:spChg>
      </pc:sldChg>
      <pc:sldChg chg="modSp mod">
        <pc:chgData name="Leonard, Kristen *" userId="a38f7ebc-66e0-4d8c-90e8-f6a5746f45c0" providerId="ADAL" clId="{DF34A1C2-B261-4560-A28D-DB1790C3BBFF}" dt="2025-09-24T19:58:16.976" v="212" actId="120"/>
        <pc:sldMkLst>
          <pc:docMk/>
          <pc:sldMk cId="2312601455" sldId="421"/>
        </pc:sldMkLst>
        <pc:spChg chg="mod">
          <ac:chgData name="Leonard, Kristen *" userId="a38f7ebc-66e0-4d8c-90e8-f6a5746f45c0" providerId="ADAL" clId="{DF34A1C2-B261-4560-A28D-DB1790C3BBFF}" dt="2025-09-24T19:58:16.976" v="212" actId="120"/>
          <ac:spMkLst>
            <pc:docMk/>
            <pc:sldMk cId="2312601455" sldId="421"/>
            <ac:spMk id="2" creationId="{FAFC8762-0953-CC78-5DDD-C5BF5B755672}"/>
          </ac:spMkLst>
        </pc:spChg>
      </pc:sldChg>
      <pc:sldChg chg="add">
        <pc:chgData name="Leonard, Kristen *" userId="a38f7ebc-66e0-4d8c-90e8-f6a5746f45c0" providerId="ADAL" clId="{DF34A1C2-B261-4560-A28D-DB1790C3BBFF}" dt="2025-09-24T19:44:09.886" v="0"/>
        <pc:sldMkLst>
          <pc:docMk/>
          <pc:sldMk cId="3072010594" sldId="449"/>
        </pc:sldMkLst>
      </pc:sldChg>
      <pc:sldChg chg="addSp delSp modSp mod">
        <pc:chgData name="Leonard, Kristen *" userId="a38f7ebc-66e0-4d8c-90e8-f6a5746f45c0" providerId="ADAL" clId="{DF34A1C2-B261-4560-A28D-DB1790C3BBFF}" dt="2025-09-24T20:00:15.374" v="241" actId="20577"/>
        <pc:sldMkLst>
          <pc:docMk/>
          <pc:sldMk cId="1516022321" sldId="451"/>
        </pc:sldMkLst>
        <pc:spChg chg="add mod">
          <ac:chgData name="Leonard, Kristen *" userId="a38f7ebc-66e0-4d8c-90e8-f6a5746f45c0" providerId="ADAL" clId="{DF34A1C2-B261-4560-A28D-DB1790C3BBFF}" dt="2025-09-24T20:00:15.374" v="241" actId="20577"/>
          <ac:spMkLst>
            <pc:docMk/>
            <pc:sldMk cId="1516022321" sldId="451"/>
            <ac:spMk id="3" creationId="{CD0D4916-7118-FE28-33EA-1E22212E73E2}"/>
          </ac:spMkLst>
        </pc:spChg>
      </pc:sldChg>
      <pc:sldChg chg="addSp delSp modSp mod">
        <pc:chgData name="Leonard, Kristen *" userId="a38f7ebc-66e0-4d8c-90e8-f6a5746f45c0" providerId="ADAL" clId="{DF34A1C2-B261-4560-A28D-DB1790C3BBFF}" dt="2025-09-24T20:10:37.124" v="922" actId="20577"/>
        <pc:sldMkLst>
          <pc:docMk/>
          <pc:sldMk cId="3441079285" sldId="452"/>
        </pc:sldMkLst>
        <pc:spChg chg="add mod">
          <ac:chgData name="Leonard, Kristen *" userId="a38f7ebc-66e0-4d8c-90e8-f6a5746f45c0" providerId="ADAL" clId="{DF34A1C2-B261-4560-A28D-DB1790C3BBFF}" dt="2025-09-24T20:10:37.124" v="922" actId="20577"/>
          <ac:spMkLst>
            <pc:docMk/>
            <pc:sldMk cId="3441079285" sldId="452"/>
            <ac:spMk id="9" creationId="{F89BCE23-D802-E0C1-80CA-966884D58D94}"/>
          </ac:spMkLst>
        </pc:spChg>
      </pc:sldChg>
      <pc:sldChg chg="addSp delSp modSp mod">
        <pc:chgData name="Leonard, Kristen *" userId="a38f7ebc-66e0-4d8c-90e8-f6a5746f45c0" providerId="ADAL" clId="{DF34A1C2-B261-4560-A28D-DB1790C3BBFF}" dt="2025-09-24T19:58:10.017" v="211" actId="478"/>
        <pc:sldMkLst>
          <pc:docMk/>
          <pc:sldMk cId="304570863" sldId="454"/>
        </pc:sldMkLst>
        <pc:spChg chg="add mod">
          <ac:chgData name="Leonard, Kristen *" userId="a38f7ebc-66e0-4d8c-90e8-f6a5746f45c0" providerId="ADAL" clId="{DF34A1C2-B261-4560-A28D-DB1790C3BBFF}" dt="2025-09-24T19:48:01.077" v="129"/>
          <ac:spMkLst>
            <pc:docMk/>
            <pc:sldMk cId="304570863" sldId="454"/>
            <ac:spMk id="8" creationId="{161BF62A-8F4B-2586-59E0-A78768C9BE2F}"/>
          </ac:spMkLst>
        </pc:spChg>
      </pc:sldChg>
      <pc:sldChg chg="addSp delSp modSp mod">
        <pc:chgData name="Leonard, Kristen *" userId="a38f7ebc-66e0-4d8c-90e8-f6a5746f45c0" providerId="ADAL" clId="{DF34A1C2-B261-4560-A28D-DB1790C3BBFF}" dt="2025-09-24T20:16:10.875" v="1242" actId="1076"/>
        <pc:sldMkLst>
          <pc:docMk/>
          <pc:sldMk cId="904980121" sldId="456"/>
        </pc:sldMkLst>
        <pc:spChg chg="add mod">
          <ac:chgData name="Leonard, Kristen *" userId="a38f7ebc-66e0-4d8c-90e8-f6a5746f45c0" providerId="ADAL" clId="{DF34A1C2-B261-4560-A28D-DB1790C3BBFF}" dt="2025-09-24T20:16:05.035" v="1240" actId="20577"/>
          <ac:spMkLst>
            <pc:docMk/>
            <pc:sldMk cId="904980121" sldId="456"/>
            <ac:spMk id="3" creationId="{D5CAA9E3-FA11-7837-E0DB-B908FD19E88E}"/>
          </ac:spMkLst>
        </pc:spChg>
        <pc:picChg chg="mod">
          <ac:chgData name="Leonard, Kristen *" userId="a38f7ebc-66e0-4d8c-90e8-f6a5746f45c0" providerId="ADAL" clId="{DF34A1C2-B261-4560-A28D-DB1790C3BBFF}" dt="2025-09-24T20:16:10.875" v="1242" actId="1076"/>
          <ac:picMkLst>
            <pc:docMk/>
            <pc:sldMk cId="904980121" sldId="456"/>
            <ac:picMk id="11" creationId="{4FA140A9-1566-8872-6FAF-20EC12242F38}"/>
          </ac:picMkLst>
        </pc:picChg>
      </pc:sldChg>
      <pc:sldChg chg="addSp delSp modSp mod">
        <pc:chgData name="Leonard, Kristen *" userId="a38f7ebc-66e0-4d8c-90e8-f6a5746f45c0" providerId="ADAL" clId="{DF34A1C2-B261-4560-A28D-DB1790C3BBFF}" dt="2025-09-24T20:16:26.997" v="1281" actId="1076"/>
        <pc:sldMkLst>
          <pc:docMk/>
          <pc:sldMk cId="2420787074" sldId="457"/>
        </pc:sldMkLst>
        <pc:spChg chg="add mod">
          <ac:chgData name="Leonard, Kristen *" userId="a38f7ebc-66e0-4d8c-90e8-f6a5746f45c0" providerId="ADAL" clId="{DF34A1C2-B261-4560-A28D-DB1790C3BBFF}" dt="2025-09-24T20:16:20.223" v="1279" actId="20577"/>
          <ac:spMkLst>
            <pc:docMk/>
            <pc:sldMk cId="2420787074" sldId="457"/>
            <ac:spMk id="3" creationId="{47E41FDD-C2B2-9AFA-EC7A-9D3743ED6CD6}"/>
          </ac:spMkLst>
        </pc:spChg>
        <pc:picChg chg="mod">
          <ac:chgData name="Leonard, Kristen *" userId="a38f7ebc-66e0-4d8c-90e8-f6a5746f45c0" providerId="ADAL" clId="{DF34A1C2-B261-4560-A28D-DB1790C3BBFF}" dt="2025-09-24T20:16:26.997" v="1281" actId="1076"/>
          <ac:picMkLst>
            <pc:docMk/>
            <pc:sldMk cId="2420787074" sldId="457"/>
            <ac:picMk id="7" creationId="{A5A612A8-1346-7BE0-81A9-5D4B995899DA}"/>
          </ac:picMkLst>
        </pc:picChg>
      </pc:sldChg>
      <pc:sldChg chg="addSp delSp modSp mod">
        <pc:chgData name="Leonard, Kristen *" userId="a38f7ebc-66e0-4d8c-90e8-f6a5746f45c0" providerId="ADAL" clId="{DF34A1C2-B261-4560-A28D-DB1790C3BBFF}" dt="2025-09-24T20:16:42.249" v="1318" actId="1076"/>
        <pc:sldMkLst>
          <pc:docMk/>
          <pc:sldMk cId="471524770" sldId="458"/>
        </pc:sldMkLst>
        <pc:spChg chg="add mod">
          <ac:chgData name="Leonard, Kristen *" userId="a38f7ebc-66e0-4d8c-90e8-f6a5746f45c0" providerId="ADAL" clId="{DF34A1C2-B261-4560-A28D-DB1790C3BBFF}" dt="2025-09-24T20:16:36.814" v="1316" actId="20577"/>
          <ac:spMkLst>
            <pc:docMk/>
            <pc:sldMk cId="471524770" sldId="458"/>
            <ac:spMk id="3" creationId="{5735634A-92EA-7BC3-DB6B-640D13675461}"/>
          </ac:spMkLst>
        </pc:spChg>
        <pc:picChg chg="mod">
          <ac:chgData name="Leonard, Kristen *" userId="a38f7ebc-66e0-4d8c-90e8-f6a5746f45c0" providerId="ADAL" clId="{DF34A1C2-B261-4560-A28D-DB1790C3BBFF}" dt="2025-09-24T20:16:42.249" v="1318" actId="1076"/>
          <ac:picMkLst>
            <pc:docMk/>
            <pc:sldMk cId="471524770" sldId="458"/>
            <ac:picMk id="7" creationId="{57FAAEA6-6FE1-6E54-B4F4-90F3B152DEAA}"/>
          </ac:picMkLst>
        </pc:picChg>
      </pc:sldChg>
      <pc:sldChg chg="addSp delSp modSp mod">
        <pc:chgData name="Leonard, Kristen *" userId="a38f7ebc-66e0-4d8c-90e8-f6a5746f45c0" providerId="ADAL" clId="{DF34A1C2-B261-4560-A28D-DB1790C3BBFF}" dt="2025-09-24T20:18:13.924" v="1347" actId="1076"/>
        <pc:sldMkLst>
          <pc:docMk/>
          <pc:sldMk cId="955831724" sldId="459"/>
        </pc:sldMkLst>
        <pc:spChg chg="add mod">
          <ac:chgData name="Leonard, Kristen *" userId="a38f7ebc-66e0-4d8c-90e8-f6a5746f45c0" providerId="ADAL" clId="{DF34A1C2-B261-4560-A28D-DB1790C3BBFF}" dt="2025-09-24T20:18:03.120" v="1344" actId="20577"/>
          <ac:spMkLst>
            <pc:docMk/>
            <pc:sldMk cId="955831724" sldId="459"/>
            <ac:spMk id="3" creationId="{E3A46E40-A8DA-A6DD-DFE8-608C218CE0ED}"/>
          </ac:spMkLst>
        </pc:spChg>
        <pc:picChg chg="mod">
          <ac:chgData name="Leonard, Kristen *" userId="a38f7ebc-66e0-4d8c-90e8-f6a5746f45c0" providerId="ADAL" clId="{DF34A1C2-B261-4560-A28D-DB1790C3BBFF}" dt="2025-09-24T20:18:13.924" v="1347" actId="1076"/>
          <ac:picMkLst>
            <pc:docMk/>
            <pc:sldMk cId="955831724" sldId="459"/>
            <ac:picMk id="7" creationId="{1E33C919-6544-1D9D-A077-E26F0BD47A50}"/>
          </ac:picMkLst>
        </pc:picChg>
      </pc:sldChg>
      <pc:sldChg chg="addSp delSp modSp mod">
        <pc:chgData name="Leonard, Kristen *" userId="a38f7ebc-66e0-4d8c-90e8-f6a5746f45c0" providerId="ADAL" clId="{DF34A1C2-B261-4560-A28D-DB1790C3BBFF}" dt="2025-09-24T20:18:50.660" v="1391" actId="1076"/>
        <pc:sldMkLst>
          <pc:docMk/>
          <pc:sldMk cId="916179992" sldId="460"/>
        </pc:sldMkLst>
        <pc:spChg chg="add mod">
          <ac:chgData name="Leonard, Kristen *" userId="a38f7ebc-66e0-4d8c-90e8-f6a5746f45c0" providerId="ADAL" clId="{DF34A1C2-B261-4560-A28D-DB1790C3BBFF}" dt="2025-09-24T20:18:24.367" v="1386" actId="20577"/>
          <ac:spMkLst>
            <pc:docMk/>
            <pc:sldMk cId="916179992" sldId="460"/>
            <ac:spMk id="3" creationId="{9737FD66-7732-5DE9-2CA3-4478CCD115DB}"/>
          </ac:spMkLst>
        </pc:spChg>
        <pc:picChg chg="mod">
          <ac:chgData name="Leonard, Kristen *" userId="a38f7ebc-66e0-4d8c-90e8-f6a5746f45c0" providerId="ADAL" clId="{DF34A1C2-B261-4560-A28D-DB1790C3BBFF}" dt="2025-09-24T20:18:50.660" v="1391" actId="1076"/>
          <ac:picMkLst>
            <pc:docMk/>
            <pc:sldMk cId="916179992" sldId="460"/>
            <ac:picMk id="7" creationId="{6FBF0BC0-444A-503A-583E-921EADBDD455}"/>
          </ac:picMkLst>
        </pc:picChg>
      </pc:sldChg>
      <pc:sldChg chg="addSp delSp modSp mod">
        <pc:chgData name="Leonard, Kristen *" userId="a38f7ebc-66e0-4d8c-90e8-f6a5746f45c0" providerId="ADAL" clId="{DF34A1C2-B261-4560-A28D-DB1790C3BBFF}" dt="2025-09-24T20:18:52.785" v="1392" actId="1076"/>
        <pc:sldMkLst>
          <pc:docMk/>
          <pc:sldMk cId="336688031" sldId="461"/>
        </pc:sldMkLst>
        <pc:spChg chg="add mod">
          <ac:chgData name="Leonard, Kristen *" userId="a38f7ebc-66e0-4d8c-90e8-f6a5746f45c0" providerId="ADAL" clId="{DF34A1C2-B261-4560-A28D-DB1790C3BBFF}" dt="2025-09-24T20:18:33.757" v="1387"/>
          <ac:spMkLst>
            <pc:docMk/>
            <pc:sldMk cId="336688031" sldId="461"/>
            <ac:spMk id="3" creationId="{C7280A14-C59D-CB5E-ED36-DD24F66044C9}"/>
          </ac:spMkLst>
        </pc:spChg>
        <pc:picChg chg="mod">
          <ac:chgData name="Leonard, Kristen *" userId="a38f7ebc-66e0-4d8c-90e8-f6a5746f45c0" providerId="ADAL" clId="{DF34A1C2-B261-4560-A28D-DB1790C3BBFF}" dt="2025-09-24T20:18:52.785" v="1392" actId="1076"/>
          <ac:picMkLst>
            <pc:docMk/>
            <pc:sldMk cId="336688031" sldId="461"/>
            <ac:picMk id="7" creationId="{18D77C08-F49C-4CF2-7919-1F7D6A141AC1}"/>
          </ac:picMkLst>
        </pc:picChg>
      </pc:sldChg>
      <pc:sldChg chg="addSp delSp modSp mod">
        <pc:chgData name="Leonard, Kristen *" userId="a38f7ebc-66e0-4d8c-90e8-f6a5746f45c0" providerId="ADAL" clId="{DF34A1C2-B261-4560-A28D-DB1790C3BBFF}" dt="2025-09-24T20:18:54.999" v="1393" actId="1076"/>
        <pc:sldMkLst>
          <pc:docMk/>
          <pc:sldMk cId="1883589851" sldId="462"/>
        </pc:sldMkLst>
        <pc:spChg chg="add mod">
          <ac:chgData name="Leonard, Kristen *" userId="a38f7ebc-66e0-4d8c-90e8-f6a5746f45c0" providerId="ADAL" clId="{DF34A1C2-B261-4560-A28D-DB1790C3BBFF}" dt="2025-09-24T20:18:35.600" v="1388"/>
          <ac:spMkLst>
            <pc:docMk/>
            <pc:sldMk cId="1883589851" sldId="462"/>
            <ac:spMk id="3" creationId="{A8DD5A8E-4A62-4721-009C-684207E7547F}"/>
          </ac:spMkLst>
        </pc:spChg>
        <pc:picChg chg="mod">
          <ac:chgData name="Leonard, Kristen *" userId="a38f7ebc-66e0-4d8c-90e8-f6a5746f45c0" providerId="ADAL" clId="{DF34A1C2-B261-4560-A28D-DB1790C3BBFF}" dt="2025-09-24T20:18:54.999" v="1393" actId="1076"/>
          <ac:picMkLst>
            <pc:docMk/>
            <pc:sldMk cId="1883589851" sldId="462"/>
            <ac:picMk id="7" creationId="{13A9895D-AE03-81B1-1E36-BD7970C04497}"/>
          </ac:picMkLst>
        </pc:picChg>
      </pc:sldChg>
      <pc:sldChg chg="addSp delSp modSp mod">
        <pc:chgData name="Leonard, Kristen *" userId="a38f7ebc-66e0-4d8c-90e8-f6a5746f45c0" providerId="ADAL" clId="{DF34A1C2-B261-4560-A28D-DB1790C3BBFF}" dt="2025-09-24T20:18:59.790" v="1395" actId="1076"/>
        <pc:sldMkLst>
          <pc:docMk/>
          <pc:sldMk cId="1739120650" sldId="463"/>
        </pc:sldMkLst>
        <pc:spChg chg="add mod">
          <ac:chgData name="Leonard, Kristen *" userId="a38f7ebc-66e0-4d8c-90e8-f6a5746f45c0" providerId="ADAL" clId="{DF34A1C2-B261-4560-A28D-DB1790C3BBFF}" dt="2025-09-24T20:18:37.557" v="1389"/>
          <ac:spMkLst>
            <pc:docMk/>
            <pc:sldMk cId="1739120650" sldId="463"/>
            <ac:spMk id="3" creationId="{BE92F862-44D6-5996-8944-8930FC056372}"/>
          </ac:spMkLst>
        </pc:spChg>
        <pc:picChg chg="mod">
          <ac:chgData name="Leonard, Kristen *" userId="a38f7ebc-66e0-4d8c-90e8-f6a5746f45c0" providerId="ADAL" clId="{DF34A1C2-B261-4560-A28D-DB1790C3BBFF}" dt="2025-09-24T20:18:59.790" v="1395" actId="1076"/>
          <ac:picMkLst>
            <pc:docMk/>
            <pc:sldMk cId="1739120650" sldId="463"/>
            <ac:picMk id="7" creationId="{660F8DB4-25D4-7EB5-7A23-464388981A87}"/>
          </ac:picMkLst>
        </pc:picChg>
      </pc:sldChg>
      <pc:sldChg chg="addSp delSp modSp mod">
        <pc:chgData name="Leonard, Kristen *" userId="a38f7ebc-66e0-4d8c-90e8-f6a5746f45c0" providerId="ADAL" clId="{DF34A1C2-B261-4560-A28D-DB1790C3BBFF}" dt="2025-09-24T20:11:02.267" v="966" actId="1076"/>
        <pc:sldMkLst>
          <pc:docMk/>
          <pc:sldMk cId="3080137368" sldId="464"/>
        </pc:sldMkLst>
        <pc:spChg chg="add mod">
          <ac:chgData name="Leonard, Kristen *" userId="a38f7ebc-66e0-4d8c-90e8-f6a5746f45c0" providerId="ADAL" clId="{DF34A1C2-B261-4560-A28D-DB1790C3BBFF}" dt="2025-09-24T20:10:50.910" v="961" actId="20577"/>
          <ac:spMkLst>
            <pc:docMk/>
            <pc:sldMk cId="3080137368" sldId="464"/>
            <ac:spMk id="3" creationId="{F976F0D2-DE51-880E-0D90-B31A71811DB1}"/>
          </ac:spMkLst>
        </pc:spChg>
        <pc:picChg chg="mod">
          <ac:chgData name="Leonard, Kristen *" userId="a38f7ebc-66e0-4d8c-90e8-f6a5746f45c0" providerId="ADAL" clId="{DF34A1C2-B261-4560-A28D-DB1790C3BBFF}" dt="2025-09-24T20:11:02.267" v="966" actId="1076"/>
          <ac:picMkLst>
            <pc:docMk/>
            <pc:sldMk cId="3080137368" sldId="464"/>
            <ac:picMk id="11" creationId="{EF895048-7C14-2213-B04A-8B8BDC7633F2}"/>
          </ac:picMkLst>
        </pc:picChg>
      </pc:sldChg>
      <pc:sldChg chg="addSp delSp modSp mod">
        <pc:chgData name="Leonard, Kristen *" userId="a38f7ebc-66e0-4d8c-90e8-f6a5746f45c0" providerId="ADAL" clId="{DF34A1C2-B261-4560-A28D-DB1790C3BBFF}" dt="2025-09-24T20:11:19.580" v="1005" actId="1076"/>
        <pc:sldMkLst>
          <pc:docMk/>
          <pc:sldMk cId="2543808117" sldId="465"/>
        </pc:sldMkLst>
        <pc:spChg chg="add mod">
          <ac:chgData name="Leonard, Kristen *" userId="a38f7ebc-66e0-4d8c-90e8-f6a5746f45c0" providerId="ADAL" clId="{DF34A1C2-B261-4560-A28D-DB1790C3BBFF}" dt="2025-09-24T20:11:13.497" v="1003" actId="20577"/>
          <ac:spMkLst>
            <pc:docMk/>
            <pc:sldMk cId="2543808117" sldId="465"/>
            <ac:spMk id="3" creationId="{5558C91A-930B-97E5-F5D6-8E205E05D0E4}"/>
          </ac:spMkLst>
        </pc:spChg>
        <pc:picChg chg="mod">
          <ac:chgData name="Leonard, Kristen *" userId="a38f7ebc-66e0-4d8c-90e8-f6a5746f45c0" providerId="ADAL" clId="{DF34A1C2-B261-4560-A28D-DB1790C3BBFF}" dt="2025-09-24T20:11:19.580" v="1005" actId="1076"/>
          <ac:picMkLst>
            <pc:docMk/>
            <pc:sldMk cId="2543808117" sldId="465"/>
            <ac:picMk id="7" creationId="{284B3C54-1A1C-9D82-FFD6-6D812A33E318}"/>
          </ac:picMkLst>
        </pc:picChg>
      </pc:sldChg>
      <pc:sldChg chg="addSp delSp modSp mod">
        <pc:chgData name="Leonard, Kristen *" userId="a38f7ebc-66e0-4d8c-90e8-f6a5746f45c0" providerId="ADAL" clId="{DF34A1C2-B261-4560-A28D-DB1790C3BBFF}" dt="2025-09-24T20:11:45.582" v="1048" actId="1076"/>
        <pc:sldMkLst>
          <pc:docMk/>
          <pc:sldMk cId="2655414495" sldId="466"/>
        </pc:sldMkLst>
        <pc:spChg chg="add mod">
          <ac:chgData name="Leonard, Kristen *" userId="a38f7ebc-66e0-4d8c-90e8-f6a5746f45c0" providerId="ADAL" clId="{DF34A1C2-B261-4560-A28D-DB1790C3BBFF}" dt="2025-09-24T20:11:38.317" v="1046" actId="20577"/>
          <ac:spMkLst>
            <pc:docMk/>
            <pc:sldMk cId="2655414495" sldId="466"/>
            <ac:spMk id="3" creationId="{3173D9F7-B52A-C4B3-3965-3ACAB97DDBFB}"/>
          </ac:spMkLst>
        </pc:spChg>
        <pc:picChg chg="mod">
          <ac:chgData name="Leonard, Kristen *" userId="a38f7ebc-66e0-4d8c-90e8-f6a5746f45c0" providerId="ADAL" clId="{DF34A1C2-B261-4560-A28D-DB1790C3BBFF}" dt="2025-09-24T20:11:45.582" v="1048" actId="1076"/>
          <ac:picMkLst>
            <pc:docMk/>
            <pc:sldMk cId="2655414495" sldId="466"/>
            <ac:picMk id="7" creationId="{1285BC1F-32EA-94DC-0D9B-3F77E9D15933}"/>
          </ac:picMkLst>
        </pc:picChg>
      </pc:sldChg>
      <pc:sldChg chg="addSp delSp modSp mod">
        <pc:chgData name="Leonard, Kristen *" userId="a38f7ebc-66e0-4d8c-90e8-f6a5746f45c0" providerId="ADAL" clId="{DF34A1C2-B261-4560-A28D-DB1790C3BBFF}" dt="2025-09-24T20:12:21.304" v="1142" actId="1076"/>
        <pc:sldMkLst>
          <pc:docMk/>
          <pc:sldMk cId="174168037" sldId="467"/>
        </pc:sldMkLst>
        <pc:spChg chg="add mod">
          <ac:chgData name="Leonard, Kristen *" userId="a38f7ebc-66e0-4d8c-90e8-f6a5746f45c0" providerId="ADAL" clId="{DF34A1C2-B261-4560-A28D-DB1790C3BBFF}" dt="2025-09-24T20:12:14.136" v="1140" actId="20577"/>
          <ac:spMkLst>
            <pc:docMk/>
            <pc:sldMk cId="174168037" sldId="467"/>
            <ac:spMk id="3" creationId="{24E3EAF1-4ADC-A2A3-E7F9-0513299F772D}"/>
          </ac:spMkLst>
        </pc:spChg>
        <pc:picChg chg="mod">
          <ac:chgData name="Leonard, Kristen *" userId="a38f7ebc-66e0-4d8c-90e8-f6a5746f45c0" providerId="ADAL" clId="{DF34A1C2-B261-4560-A28D-DB1790C3BBFF}" dt="2025-09-24T20:12:21.304" v="1142" actId="1076"/>
          <ac:picMkLst>
            <pc:docMk/>
            <pc:sldMk cId="174168037" sldId="467"/>
            <ac:picMk id="7" creationId="{6B2BECB4-D494-9A98-C196-8177C78B716A}"/>
          </ac:picMkLst>
        </pc:picChg>
      </pc:sldChg>
      <pc:sldChg chg="addSp delSp modSp mod">
        <pc:chgData name="Leonard, Kristen *" userId="a38f7ebc-66e0-4d8c-90e8-f6a5746f45c0" providerId="ADAL" clId="{DF34A1C2-B261-4560-A28D-DB1790C3BBFF}" dt="2025-09-24T20:14:25.010" v="1173" actId="1076"/>
        <pc:sldMkLst>
          <pc:docMk/>
          <pc:sldMk cId="815835113" sldId="468"/>
        </pc:sldMkLst>
        <pc:spChg chg="add mod">
          <ac:chgData name="Leonard, Kristen *" userId="a38f7ebc-66e0-4d8c-90e8-f6a5746f45c0" providerId="ADAL" clId="{DF34A1C2-B261-4560-A28D-DB1790C3BBFF}" dt="2025-09-24T20:14:19.292" v="1171" actId="20577"/>
          <ac:spMkLst>
            <pc:docMk/>
            <pc:sldMk cId="815835113" sldId="468"/>
            <ac:spMk id="3" creationId="{38B88A0F-6195-BEA3-EC1C-9EF7EF1D00A2}"/>
          </ac:spMkLst>
        </pc:spChg>
        <pc:picChg chg="mod">
          <ac:chgData name="Leonard, Kristen *" userId="a38f7ebc-66e0-4d8c-90e8-f6a5746f45c0" providerId="ADAL" clId="{DF34A1C2-B261-4560-A28D-DB1790C3BBFF}" dt="2025-09-24T20:14:25.010" v="1173" actId="1076"/>
          <ac:picMkLst>
            <pc:docMk/>
            <pc:sldMk cId="815835113" sldId="468"/>
            <ac:picMk id="7" creationId="{B9F4C804-D394-3612-877C-EB941D7D8226}"/>
          </ac:picMkLst>
        </pc:picChg>
      </pc:sldChg>
      <pc:sldChg chg="addSp delSp modSp mod">
        <pc:chgData name="Leonard, Kristen *" userId="a38f7ebc-66e0-4d8c-90e8-f6a5746f45c0" providerId="ADAL" clId="{DF34A1C2-B261-4560-A28D-DB1790C3BBFF}" dt="2025-09-24T20:14:42.233" v="1176" actId="1076"/>
        <pc:sldMkLst>
          <pc:docMk/>
          <pc:sldMk cId="2609901759" sldId="469"/>
        </pc:sldMkLst>
        <pc:spChg chg="add mod">
          <ac:chgData name="Leonard, Kristen *" userId="a38f7ebc-66e0-4d8c-90e8-f6a5746f45c0" providerId="ADAL" clId="{DF34A1C2-B261-4560-A28D-DB1790C3BBFF}" dt="2025-09-24T20:14:36.400" v="1174"/>
          <ac:spMkLst>
            <pc:docMk/>
            <pc:sldMk cId="2609901759" sldId="469"/>
            <ac:spMk id="3" creationId="{E163AFAF-CE86-A120-1B68-707AA6CE41D9}"/>
          </ac:spMkLst>
        </pc:spChg>
        <pc:picChg chg="mod">
          <ac:chgData name="Leonard, Kristen *" userId="a38f7ebc-66e0-4d8c-90e8-f6a5746f45c0" providerId="ADAL" clId="{DF34A1C2-B261-4560-A28D-DB1790C3BBFF}" dt="2025-09-24T20:14:42.233" v="1176" actId="1076"/>
          <ac:picMkLst>
            <pc:docMk/>
            <pc:sldMk cId="2609901759" sldId="469"/>
            <ac:picMk id="7" creationId="{6A513A70-B6DB-75CF-D91F-BD05151796D4}"/>
          </ac:picMkLst>
        </pc:picChg>
      </pc:sldChg>
      <pc:sldChg chg="addSp delSp modSp mod">
        <pc:chgData name="Leonard, Kristen *" userId="a38f7ebc-66e0-4d8c-90e8-f6a5746f45c0" providerId="ADAL" clId="{DF34A1C2-B261-4560-A28D-DB1790C3BBFF}" dt="2025-09-24T20:15:13.964" v="1183" actId="1076"/>
        <pc:sldMkLst>
          <pc:docMk/>
          <pc:sldMk cId="1392621962" sldId="470"/>
        </pc:sldMkLst>
        <pc:spChg chg="add mod">
          <ac:chgData name="Leonard, Kristen *" userId="a38f7ebc-66e0-4d8c-90e8-f6a5746f45c0" providerId="ADAL" clId="{DF34A1C2-B261-4560-A28D-DB1790C3BBFF}" dt="2025-09-24T20:14:49.881" v="1178"/>
          <ac:spMkLst>
            <pc:docMk/>
            <pc:sldMk cId="1392621962" sldId="470"/>
            <ac:spMk id="3" creationId="{8CBC458C-DF28-0845-5B1A-A13B8B3B8A59}"/>
          </ac:spMkLst>
        </pc:spChg>
        <pc:picChg chg="mod">
          <ac:chgData name="Leonard, Kristen *" userId="a38f7ebc-66e0-4d8c-90e8-f6a5746f45c0" providerId="ADAL" clId="{DF34A1C2-B261-4560-A28D-DB1790C3BBFF}" dt="2025-09-24T20:15:13.964" v="1183" actId="1076"/>
          <ac:picMkLst>
            <pc:docMk/>
            <pc:sldMk cId="1392621962" sldId="470"/>
            <ac:picMk id="7" creationId="{6D56D77D-543D-57FE-A044-3837BD440479}"/>
          </ac:picMkLst>
        </pc:picChg>
      </pc:sldChg>
      <pc:sldChg chg="addSp delSp modSp mod">
        <pc:chgData name="Leonard, Kristen *" userId="a38f7ebc-66e0-4d8c-90e8-f6a5746f45c0" providerId="ADAL" clId="{DF34A1C2-B261-4560-A28D-DB1790C3BBFF}" dt="2025-09-24T20:15:27.868" v="1187" actId="1076"/>
        <pc:sldMkLst>
          <pc:docMk/>
          <pc:sldMk cId="1457556061" sldId="471"/>
        </pc:sldMkLst>
        <pc:spChg chg="add mod">
          <ac:chgData name="Leonard, Kristen *" userId="a38f7ebc-66e0-4d8c-90e8-f6a5746f45c0" providerId="ADAL" clId="{DF34A1C2-B261-4560-A28D-DB1790C3BBFF}" dt="2025-09-24T20:14:52.318" v="1179"/>
          <ac:spMkLst>
            <pc:docMk/>
            <pc:sldMk cId="1457556061" sldId="471"/>
            <ac:spMk id="3" creationId="{C066F102-4431-88D4-637B-593E1FF43817}"/>
          </ac:spMkLst>
        </pc:spChg>
        <pc:picChg chg="mod">
          <ac:chgData name="Leonard, Kristen *" userId="a38f7ebc-66e0-4d8c-90e8-f6a5746f45c0" providerId="ADAL" clId="{DF34A1C2-B261-4560-A28D-DB1790C3BBFF}" dt="2025-09-24T20:15:27.868" v="1187" actId="1076"/>
          <ac:picMkLst>
            <pc:docMk/>
            <pc:sldMk cId="1457556061" sldId="471"/>
            <ac:picMk id="7" creationId="{62FD0A18-FF01-1E2A-0765-C56448F4B992}"/>
          </ac:picMkLst>
        </pc:picChg>
      </pc:sldChg>
      <pc:sldChg chg="addSp delSp modSp mod">
        <pc:chgData name="Leonard, Kristen *" userId="a38f7ebc-66e0-4d8c-90e8-f6a5746f45c0" providerId="ADAL" clId="{DF34A1C2-B261-4560-A28D-DB1790C3BBFF}" dt="2025-09-24T20:12:02.119" v="1106" actId="20577"/>
        <pc:sldMkLst>
          <pc:docMk/>
          <pc:sldMk cId="1467866869" sldId="472"/>
        </pc:sldMkLst>
        <pc:spChg chg="add mod">
          <ac:chgData name="Leonard, Kristen *" userId="a38f7ebc-66e0-4d8c-90e8-f6a5746f45c0" providerId="ADAL" clId="{DF34A1C2-B261-4560-A28D-DB1790C3BBFF}" dt="2025-09-24T20:12:02.119" v="1106" actId="20577"/>
          <ac:spMkLst>
            <pc:docMk/>
            <pc:sldMk cId="1467866869" sldId="472"/>
            <ac:spMk id="3" creationId="{0CCD56F0-D191-194B-F52A-E160D40ADB1F}"/>
          </ac:spMkLst>
        </pc:spChg>
      </pc:sldChg>
      <pc:sldChg chg="addSp delSp modSp mod">
        <pc:chgData name="Leonard, Kristen *" userId="a38f7ebc-66e0-4d8c-90e8-f6a5746f45c0" providerId="ADAL" clId="{DF34A1C2-B261-4560-A28D-DB1790C3BBFF}" dt="2025-09-24T20:15:07.666" v="1181" actId="1076"/>
        <pc:sldMkLst>
          <pc:docMk/>
          <pc:sldMk cId="3046313105" sldId="473"/>
        </pc:sldMkLst>
        <pc:spChg chg="add mod">
          <ac:chgData name="Leonard, Kristen *" userId="a38f7ebc-66e0-4d8c-90e8-f6a5746f45c0" providerId="ADAL" clId="{DF34A1C2-B261-4560-A28D-DB1790C3BBFF}" dt="2025-09-24T20:14:47.743" v="1177"/>
          <ac:spMkLst>
            <pc:docMk/>
            <pc:sldMk cId="3046313105" sldId="473"/>
            <ac:spMk id="3" creationId="{26A030ED-55D5-D7EC-E056-00CFDAF2F113}"/>
          </ac:spMkLst>
        </pc:spChg>
        <pc:picChg chg="mod">
          <ac:chgData name="Leonard, Kristen *" userId="a38f7ebc-66e0-4d8c-90e8-f6a5746f45c0" providerId="ADAL" clId="{DF34A1C2-B261-4560-A28D-DB1790C3BBFF}" dt="2025-09-24T20:15:07.666" v="1181" actId="1076"/>
          <ac:picMkLst>
            <pc:docMk/>
            <pc:sldMk cId="3046313105" sldId="473"/>
            <ac:picMk id="8" creationId="{6B29F598-D5F3-E670-6A7A-5D8D24981FC7}"/>
          </ac:picMkLst>
        </pc:picChg>
      </pc:sldChg>
      <pc:sldChg chg="addSp delSp modSp mod">
        <pc:chgData name="Leonard, Kristen *" userId="a38f7ebc-66e0-4d8c-90e8-f6a5746f45c0" providerId="ADAL" clId="{DF34A1C2-B261-4560-A28D-DB1790C3BBFF}" dt="2025-09-24T20:15:52.582" v="1207" actId="14100"/>
        <pc:sldMkLst>
          <pc:docMk/>
          <pc:sldMk cId="998479727" sldId="474"/>
        </pc:sldMkLst>
        <pc:spChg chg="mod">
          <ac:chgData name="Leonard, Kristen *" userId="a38f7ebc-66e0-4d8c-90e8-f6a5746f45c0" providerId="ADAL" clId="{DF34A1C2-B261-4560-A28D-DB1790C3BBFF}" dt="2025-09-24T20:15:52.582" v="1207" actId="14100"/>
          <ac:spMkLst>
            <pc:docMk/>
            <pc:sldMk cId="998479727" sldId="474"/>
            <ac:spMk id="7" creationId="{78DDAA09-4802-CEB1-6E8C-6D3484A4C58C}"/>
          </ac:spMkLst>
        </pc:spChg>
        <pc:spChg chg="add mod">
          <ac:chgData name="Leonard, Kristen *" userId="a38f7ebc-66e0-4d8c-90e8-f6a5746f45c0" providerId="ADAL" clId="{DF34A1C2-B261-4560-A28D-DB1790C3BBFF}" dt="2025-09-24T20:15:40.649" v="1205" actId="20577"/>
          <ac:spMkLst>
            <pc:docMk/>
            <pc:sldMk cId="998479727" sldId="474"/>
            <ac:spMk id="9" creationId="{4A0E02EF-C3A5-F9AC-987F-EB19FB90C017}"/>
          </ac:spMkLst>
        </pc:spChg>
      </pc:sldChg>
      <pc:sldChg chg="addSp delSp modSp mod">
        <pc:chgData name="Leonard, Kristen *" userId="a38f7ebc-66e0-4d8c-90e8-f6a5746f45c0" providerId="ADAL" clId="{DF34A1C2-B261-4560-A28D-DB1790C3BBFF}" dt="2025-09-24T20:19:01.652" v="1396" actId="1076"/>
        <pc:sldMkLst>
          <pc:docMk/>
          <pc:sldMk cId="1710671182" sldId="475"/>
        </pc:sldMkLst>
        <pc:spChg chg="add mod">
          <ac:chgData name="Leonard, Kristen *" userId="a38f7ebc-66e0-4d8c-90e8-f6a5746f45c0" providerId="ADAL" clId="{DF34A1C2-B261-4560-A28D-DB1790C3BBFF}" dt="2025-09-24T20:18:39.606" v="1390"/>
          <ac:spMkLst>
            <pc:docMk/>
            <pc:sldMk cId="1710671182" sldId="475"/>
            <ac:spMk id="3" creationId="{EB0D0DEC-5886-6746-0065-0A88156B1F86}"/>
          </ac:spMkLst>
        </pc:spChg>
        <pc:picChg chg="mod">
          <ac:chgData name="Leonard, Kristen *" userId="a38f7ebc-66e0-4d8c-90e8-f6a5746f45c0" providerId="ADAL" clId="{DF34A1C2-B261-4560-A28D-DB1790C3BBFF}" dt="2025-09-24T20:19:01.652" v="1396" actId="1076"/>
          <ac:picMkLst>
            <pc:docMk/>
            <pc:sldMk cId="1710671182" sldId="475"/>
            <ac:picMk id="7" creationId="{4C0C0D79-71D0-A4AD-3862-0DC0CD9935E9}"/>
          </ac:picMkLst>
        </pc:picChg>
      </pc:sldChg>
      <pc:sldChg chg="addSp delSp modSp mod">
        <pc:chgData name="Leonard, Kristen *" userId="a38f7ebc-66e0-4d8c-90e8-f6a5746f45c0" providerId="ADAL" clId="{DF34A1C2-B261-4560-A28D-DB1790C3BBFF}" dt="2025-09-24T20:03:26.779" v="398" actId="20577"/>
        <pc:sldMkLst>
          <pc:docMk/>
          <pc:sldMk cId="842493332" sldId="476"/>
        </pc:sldMkLst>
        <pc:spChg chg="add mod">
          <ac:chgData name="Leonard, Kristen *" userId="a38f7ebc-66e0-4d8c-90e8-f6a5746f45c0" providerId="ADAL" clId="{DF34A1C2-B261-4560-A28D-DB1790C3BBFF}" dt="2025-09-24T20:03:26.779" v="398" actId="20577"/>
          <ac:spMkLst>
            <pc:docMk/>
            <pc:sldMk cId="842493332" sldId="476"/>
            <ac:spMk id="3" creationId="{5D705B6B-E866-DB31-B7CD-0B552CB29705}"/>
          </ac:spMkLst>
        </pc:spChg>
      </pc:sldChg>
      <pc:sldChg chg="addSp delSp modSp mod">
        <pc:chgData name="Leonard, Kristen *" userId="a38f7ebc-66e0-4d8c-90e8-f6a5746f45c0" providerId="ADAL" clId="{DF34A1C2-B261-4560-A28D-DB1790C3BBFF}" dt="2025-09-24T20:04:56.038" v="455" actId="14100"/>
        <pc:sldMkLst>
          <pc:docMk/>
          <pc:sldMk cId="2981216288" sldId="478"/>
        </pc:sldMkLst>
        <pc:spChg chg="add mod">
          <ac:chgData name="Leonard, Kristen *" userId="a38f7ebc-66e0-4d8c-90e8-f6a5746f45c0" providerId="ADAL" clId="{DF34A1C2-B261-4560-A28D-DB1790C3BBFF}" dt="2025-09-24T20:03:42.563" v="435" actId="20577"/>
          <ac:spMkLst>
            <pc:docMk/>
            <pc:sldMk cId="2981216288" sldId="478"/>
            <ac:spMk id="3" creationId="{0740F3CE-2250-3399-A087-A9FC82838B11}"/>
          </ac:spMkLst>
        </pc:spChg>
        <pc:spChg chg="mod">
          <ac:chgData name="Leonard, Kristen *" userId="a38f7ebc-66e0-4d8c-90e8-f6a5746f45c0" providerId="ADAL" clId="{DF34A1C2-B261-4560-A28D-DB1790C3BBFF}" dt="2025-09-24T20:04:24.433" v="441" actId="1076"/>
          <ac:spMkLst>
            <pc:docMk/>
            <pc:sldMk cId="2981216288" sldId="478"/>
            <ac:spMk id="11" creationId="{7A9E8DC0-4405-28C0-DB72-71176BB40C05}"/>
          </ac:spMkLst>
        </pc:spChg>
        <pc:spChg chg="mod">
          <ac:chgData name="Leonard, Kristen *" userId="a38f7ebc-66e0-4d8c-90e8-f6a5746f45c0" providerId="ADAL" clId="{DF34A1C2-B261-4560-A28D-DB1790C3BBFF}" dt="2025-09-24T20:04:34.253" v="449" actId="1076"/>
          <ac:spMkLst>
            <pc:docMk/>
            <pc:sldMk cId="2981216288" sldId="478"/>
            <ac:spMk id="12" creationId="{3EAF44B7-89E4-A405-58EF-672B594A3E50}"/>
          </ac:spMkLst>
        </pc:spChg>
        <pc:spChg chg="mod">
          <ac:chgData name="Leonard, Kristen *" userId="a38f7ebc-66e0-4d8c-90e8-f6a5746f45c0" providerId="ADAL" clId="{DF34A1C2-B261-4560-A28D-DB1790C3BBFF}" dt="2025-09-24T20:04:52.890" v="454" actId="1076"/>
          <ac:spMkLst>
            <pc:docMk/>
            <pc:sldMk cId="2981216288" sldId="478"/>
            <ac:spMk id="13" creationId="{3AE1B347-55C7-3E2E-9A2C-948495AA5F09}"/>
          </ac:spMkLst>
        </pc:spChg>
        <pc:spChg chg="mod">
          <ac:chgData name="Leonard, Kristen *" userId="a38f7ebc-66e0-4d8c-90e8-f6a5746f45c0" providerId="ADAL" clId="{DF34A1C2-B261-4560-A28D-DB1790C3BBFF}" dt="2025-09-24T20:04:30.591" v="448" actId="1037"/>
          <ac:spMkLst>
            <pc:docMk/>
            <pc:sldMk cId="2981216288" sldId="478"/>
            <ac:spMk id="24" creationId="{CF3DD552-6EBC-F3FF-5904-AC99953B17F2}"/>
          </ac:spMkLst>
        </pc:spChg>
        <pc:spChg chg="mod">
          <ac:chgData name="Leonard, Kristen *" userId="a38f7ebc-66e0-4d8c-90e8-f6a5746f45c0" providerId="ADAL" clId="{DF34A1C2-B261-4560-A28D-DB1790C3BBFF}" dt="2025-09-24T20:04:01.664" v="437" actId="1076"/>
          <ac:spMkLst>
            <pc:docMk/>
            <pc:sldMk cId="2981216288" sldId="478"/>
            <ac:spMk id="25" creationId="{BC991D83-BF9E-4731-3532-1B8CBD039866}"/>
          </ac:spMkLst>
        </pc:spChg>
        <pc:picChg chg="mod">
          <ac:chgData name="Leonard, Kristen *" userId="a38f7ebc-66e0-4d8c-90e8-f6a5746f45c0" providerId="ADAL" clId="{DF34A1C2-B261-4560-A28D-DB1790C3BBFF}" dt="2025-09-24T20:04:17.355" v="439" actId="1076"/>
          <ac:picMkLst>
            <pc:docMk/>
            <pc:sldMk cId="2981216288" sldId="478"/>
            <ac:picMk id="9" creationId="{21D74AA3-5643-FFA6-A4F8-B672E03ABBF5}"/>
          </ac:picMkLst>
        </pc:picChg>
        <pc:picChg chg="mod">
          <ac:chgData name="Leonard, Kristen *" userId="a38f7ebc-66e0-4d8c-90e8-f6a5746f45c0" providerId="ADAL" clId="{DF34A1C2-B261-4560-A28D-DB1790C3BBFF}" dt="2025-09-24T20:03:51.723" v="436" actId="1076"/>
          <ac:picMkLst>
            <pc:docMk/>
            <pc:sldMk cId="2981216288" sldId="478"/>
            <ac:picMk id="21" creationId="{7979EDAD-52C2-8AC0-9A86-5C22434CC4E0}"/>
          </ac:picMkLst>
        </pc:picChg>
        <pc:cxnChg chg="mod">
          <ac:chgData name="Leonard, Kristen *" userId="a38f7ebc-66e0-4d8c-90e8-f6a5746f45c0" providerId="ADAL" clId="{DF34A1C2-B261-4560-A28D-DB1790C3BBFF}" dt="2025-09-24T20:04:37.051" v="450" actId="1076"/>
          <ac:cxnSpMkLst>
            <pc:docMk/>
            <pc:sldMk cId="2981216288" sldId="478"/>
            <ac:cxnSpMk id="17" creationId="{335E2E21-FE74-76B7-F273-E957885637B2}"/>
          </ac:cxnSpMkLst>
        </pc:cxnChg>
        <pc:cxnChg chg="mod">
          <ac:chgData name="Leonard, Kristen *" userId="a38f7ebc-66e0-4d8c-90e8-f6a5746f45c0" providerId="ADAL" clId="{DF34A1C2-B261-4560-A28D-DB1790C3BBFF}" dt="2025-09-24T20:04:56.038" v="455" actId="14100"/>
          <ac:cxnSpMkLst>
            <pc:docMk/>
            <pc:sldMk cId="2981216288" sldId="478"/>
            <ac:cxnSpMk id="20" creationId="{5AB74A52-DCDB-6076-4C05-F5766721DC49}"/>
          </ac:cxnSpMkLst>
        </pc:cxnChg>
        <pc:cxnChg chg="mod">
          <ac:chgData name="Leonard, Kristen *" userId="a38f7ebc-66e0-4d8c-90e8-f6a5746f45c0" providerId="ADAL" clId="{DF34A1C2-B261-4560-A28D-DB1790C3BBFF}" dt="2025-09-24T20:04:17.355" v="439" actId="1076"/>
          <ac:cxnSpMkLst>
            <pc:docMk/>
            <pc:sldMk cId="2981216288" sldId="478"/>
            <ac:cxnSpMk id="23" creationId="{112BCD81-093F-993F-114A-05322A19F166}"/>
          </ac:cxnSpMkLst>
        </pc:cxnChg>
      </pc:sldChg>
      <pc:sldChg chg="addSp delSp modSp mod">
        <pc:chgData name="Leonard, Kristen *" userId="a38f7ebc-66e0-4d8c-90e8-f6a5746f45c0" providerId="ADAL" clId="{DF34A1C2-B261-4560-A28D-DB1790C3BBFF}" dt="2025-09-24T20:05:22.810" v="494" actId="20577"/>
        <pc:sldMkLst>
          <pc:docMk/>
          <pc:sldMk cId="3940142848" sldId="480"/>
        </pc:sldMkLst>
        <pc:spChg chg="add mod">
          <ac:chgData name="Leonard, Kristen *" userId="a38f7ebc-66e0-4d8c-90e8-f6a5746f45c0" providerId="ADAL" clId="{DF34A1C2-B261-4560-A28D-DB1790C3BBFF}" dt="2025-09-24T20:05:22.810" v="494" actId="20577"/>
          <ac:spMkLst>
            <pc:docMk/>
            <pc:sldMk cId="3940142848" sldId="480"/>
            <ac:spMk id="3" creationId="{CCA219AD-5B78-4C55-7CCA-4B61A02F5A18}"/>
          </ac:spMkLst>
        </pc:spChg>
      </pc:sldChg>
      <pc:sldChg chg="addSp delSp modSp mod">
        <pc:chgData name="Leonard, Kristen *" userId="a38f7ebc-66e0-4d8c-90e8-f6a5746f45c0" providerId="ADAL" clId="{DF34A1C2-B261-4560-A28D-DB1790C3BBFF}" dt="2025-09-24T20:05:50.632" v="534" actId="1076"/>
        <pc:sldMkLst>
          <pc:docMk/>
          <pc:sldMk cId="737739680" sldId="481"/>
        </pc:sldMkLst>
        <pc:spChg chg="add mod">
          <ac:chgData name="Leonard, Kristen *" userId="a38f7ebc-66e0-4d8c-90e8-f6a5746f45c0" providerId="ADAL" clId="{DF34A1C2-B261-4560-A28D-DB1790C3BBFF}" dt="2025-09-24T20:05:37.038" v="531" actId="20577"/>
          <ac:spMkLst>
            <pc:docMk/>
            <pc:sldMk cId="737739680" sldId="481"/>
            <ac:spMk id="3" creationId="{39917C32-CB6E-5195-86B0-24420829AA22}"/>
          </ac:spMkLst>
        </pc:spChg>
        <pc:spChg chg="mod">
          <ac:chgData name="Leonard, Kristen *" userId="a38f7ebc-66e0-4d8c-90e8-f6a5746f45c0" providerId="ADAL" clId="{DF34A1C2-B261-4560-A28D-DB1790C3BBFF}" dt="2025-09-24T20:05:50.632" v="534" actId="1076"/>
          <ac:spMkLst>
            <pc:docMk/>
            <pc:sldMk cId="737739680" sldId="481"/>
            <ac:spMk id="8" creationId="{E84F948E-FA13-5798-51BE-1051991C3907}"/>
          </ac:spMkLst>
        </pc:spChg>
      </pc:sldChg>
      <pc:sldChg chg="addSp delSp modSp add mod">
        <pc:chgData name="Leonard, Kristen *" userId="a38f7ebc-66e0-4d8c-90e8-f6a5746f45c0" providerId="ADAL" clId="{DF34A1C2-B261-4560-A28D-DB1790C3BBFF}" dt="2025-09-24T20:22:22.998" v="1439" actId="1076"/>
        <pc:sldMkLst>
          <pc:docMk/>
          <pc:sldMk cId="2047607859" sldId="482"/>
        </pc:sldMkLst>
        <pc:spChg chg="mod">
          <ac:chgData name="Leonard, Kristen *" userId="a38f7ebc-66e0-4d8c-90e8-f6a5746f45c0" providerId="ADAL" clId="{DF34A1C2-B261-4560-A28D-DB1790C3BBFF}" dt="2025-09-24T20:19:23.157" v="1426" actId="20577"/>
          <ac:spMkLst>
            <pc:docMk/>
            <pc:sldMk cId="2047607859" sldId="482"/>
            <ac:spMk id="3" creationId="{91D01636-F44A-A48B-95C5-BA0A2117B394}"/>
          </ac:spMkLst>
        </pc:spChg>
        <pc:picChg chg="add mod">
          <ac:chgData name="Leonard, Kristen *" userId="a38f7ebc-66e0-4d8c-90e8-f6a5746f45c0" providerId="ADAL" clId="{DF34A1C2-B261-4560-A28D-DB1790C3BBFF}" dt="2025-09-24T20:21:13.005" v="1434" actId="208"/>
          <ac:picMkLst>
            <pc:docMk/>
            <pc:sldMk cId="2047607859" sldId="482"/>
            <ac:picMk id="8" creationId="{655C2072-939D-3045-E549-ED7729EAB800}"/>
          </ac:picMkLst>
        </pc:picChg>
        <pc:picChg chg="add mod">
          <ac:chgData name="Leonard, Kristen *" userId="a38f7ebc-66e0-4d8c-90e8-f6a5746f45c0" providerId="ADAL" clId="{DF34A1C2-B261-4560-A28D-DB1790C3BBFF}" dt="2025-09-24T20:22:22.998" v="1439" actId="1076"/>
          <ac:picMkLst>
            <pc:docMk/>
            <pc:sldMk cId="2047607859" sldId="482"/>
            <ac:picMk id="10" creationId="{4D96600B-314C-1A19-B928-AB87E54F60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9/26/2025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B9FC-3369-1EA5-1CBD-3D91D0E61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E0964-916E-DAFB-C216-769A98E42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EFABB-37BA-B1EE-7066-DCD7BD721C7B}"/>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FB332C8-4748-44C0-5FBC-C0289390AF1C}"/>
              </a:ext>
            </a:extLst>
          </p:cNvPr>
          <p:cNvSpPr>
            <a:spLocks noGrp="1"/>
          </p:cNvSpPr>
          <p:nvPr>
            <p:ph type="sldNum" sz="quarter" idx="5"/>
          </p:nvPr>
        </p:nvSpPr>
        <p:spPr/>
        <p:txBody>
          <a:bodyPr/>
          <a:lstStyle/>
          <a:p>
            <a:fld id="{380ED736-E97B-4BC0-9161-0F155192A536}" type="slidenum">
              <a:rPr lang="en-US" smtClean="0"/>
              <a:t>23</a:t>
            </a:fld>
            <a:endParaRPr lang="en-US"/>
          </a:p>
        </p:txBody>
      </p:sp>
    </p:spTree>
    <p:extLst>
      <p:ext uri="{BB962C8B-B14F-4D97-AF65-F5344CB8AC3E}">
        <p14:creationId xmlns:p14="http://schemas.microsoft.com/office/powerpoint/2010/main" val="144872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AF407-BBC1-23A1-97A9-83DDF48FB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1D15E-DB9E-6DE4-65D4-5AFAEDB14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7993A-9B1F-057E-DDC6-BF6B03C4B51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EF6816F7-0C17-A572-D2B7-D6B4463304FE}"/>
              </a:ext>
            </a:extLst>
          </p:cNvPr>
          <p:cNvSpPr>
            <a:spLocks noGrp="1"/>
          </p:cNvSpPr>
          <p:nvPr>
            <p:ph type="sldNum" sz="quarter" idx="5"/>
          </p:nvPr>
        </p:nvSpPr>
        <p:spPr/>
        <p:txBody>
          <a:bodyPr/>
          <a:lstStyle/>
          <a:p>
            <a:fld id="{380ED736-E97B-4BC0-9161-0F155192A536}" type="slidenum">
              <a:rPr lang="en-US" smtClean="0"/>
              <a:t>32</a:t>
            </a:fld>
            <a:endParaRPr lang="en-US"/>
          </a:p>
        </p:txBody>
      </p:sp>
    </p:spTree>
    <p:extLst>
      <p:ext uri="{BB962C8B-B14F-4D97-AF65-F5344CB8AC3E}">
        <p14:creationId xmlns:p14="http://schemas.microsoft.com/office/powerpoint/2010/main" val="3088307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A73F9-CB39-6D77-61BC-E29D01F28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2EBAC-6CA5-B419-31F4-47CC3239D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58C7E-86BD-25D7-6963-07C4ECEB64A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6B942BC-9FD0-9E9F-ACF6-971DAE8DF5AC}"/>
              </a:ext>
            </a:extLst>
          </p:cNvPr>
          <p:cNvSpPr>
            <a:spLocks noGrp="1"/>
          </p:cNvSpPr>
          <p:nvPr>
            <p:ph type="sldNum" sz="quarter" idx="5"/>
          </p:nvPr>
        </p:nvSpPr>
        <p:spPr/>
        <p:txBody>
          <a:bodyPr/>
          <a:lstStyle/>
          <a:p>
            <a:fld id="{380ED736-E97B-4BC0-9161-0F155192A536}" type="slidenum">
              <a:rPr lang="en-US" smtClean="0"/>
              <a:t>33</a:t>
            </a:fld>
            <a:endParaRPr lang="en-US"/>
          </a:p>
        </p:txBody>
      </p:sp>
    </p:spTree>
    <p:extLst>
      <p:ext uri="{BB962C8B-B14F-4D97-AF65-F5344CB8AC3E}">
        <p14:creationId xmlns:p14="http://schemas.microsoft.com/office/powerpoint/2010/main" val="361178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BC79-BCDD-B650-C447-BD18B8495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B8333-EBB9-1EB7-D332-D03D4B1A2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63153-DE57-10D1-AB59-38EBDBD757F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5BCDEEE-0558-9486-916C-475E6D7DC695}"/>
              </a:ext>
            </a:extLst>
          </p:cNvPr>
          <p:cNvSpPr>
            <a:spLocks noGrp="1"/>
          </p:cNvSpPr>
          <p:nvPr>
            <p:ph type="sldNum" sz="quarter" idx="5"/>
          </p:nvPr>
        </p:nvSpPr>
        <p:spPr/>
        <p:txBody>
          <a:bodyPr/>
          <a:lstStyle/>
          <a:p>
            <a:fld id="{380ED736-E97B-4BC0-9161-0F155192A536}" type="slidenum">
              <a:rPr lang="en-US" smtClean="0"/>
              <a:t>34</a:t>
            </a:fld>
            <a:endParaRPr lang="en-US"/>
          </a:p>
        </p:txBody>
      </p:sp>
    </p:spTree>
    <p:extLst>
      <p:ext uri="{BB962C8B-B14F-4D97-AF65-F5344CB8AC3E}">
        <p14:creationId xmlns:p14="http://schemas.microsoft.com/office/powerpoint/2010/main" val="43815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52616-BC8E-F45E-6101-1187C7C0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D5BF-E9B0-0C8E-8580-F90212680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071B-216A-D9DD-51BF-36DA55801E7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A9C54FA-3384-74A9-03EB-3A37918F8D27}"/>
              </a:ext>
            </a:extLst>
          </p:cNvPr>
          <p:cNvSpPr>
            <a:spLocks noGrp="1"/>
          </p:cNvSpPr>
          <p:nvPr>
            <p:ph type="sldNum" sz="quarter" idx="5"/>
          </p:nvPr>
        </p:nvSpPr>
        <p:spPr/>
        <p:txBody>
          <a:bodyPr/>
          <a:lstStyle/>
          <a:p>
            <a:fld id="{380ED736-E97B-4BC0-9161-0F155192A536}" type="slidenum">
              <a:rPr lang="en-US" smtClean="0"/>
              <a:t>35</a:t>
            </a:fld>
            <a:endParaRPr lang="en-US"/>
          </a:p>
        </p:txBody>
      </p:sp>
    </p:spTree>
    <p:extLst>
      <p:ext uri="{BB962C8B-B14F-4D97-AF65-F5344CB8AC3E}">
        <p14:creationId xmlns:p14="http://schemas.microsoft.com/office/powerpoint/2010/main" val="152950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C0190-2AB2-22BB-8AAA-9FB9AA870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D5DD6-B17A-6921-2AF4-B82DEDFCE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DA742-382C-8684-1E57-CF766C80FF2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541B0A7-B2AC-A20C-29B6-3DA3F212FD9A}"/>
              </a:ext>
            </a:extLst>
          </p:cNvPr>
          <p:cNvSpPr>
            <a:spLocks noGrp="1"/>
          </p:cNvSpPr>
          <p:nvPr>
            <p:ph type="sldNum" sz="quarter" idx="5"/>
          </p:nvPr>
        </p:nvSpPr>
        <p:spPr/>
        <p:txBody>
          <a:bodyPr/>
          <a:lstStyle/>
          <a:p>
            <a:fld id="{380ED736-E97B-4BC0-9161-0F155192A536}" type="slidenum">
              <a:rPr lang="en-US" smtClean="0"/>
              <a:t>36</a:t>
            </a:fld>
            <a:endParaRPr lang="en-US"/>
          </a:p>
        </p:txBody>
      </p:sp>
    </p:spTree>
    <p:extLst>
      <p:ext uri="{BB962C8B-B14F-4D97-AF65-F5344CB8AC3E}">
        <p14:creationId xmlns:p14="http://schemas.microsoft.com/office/powerpoint/2010/main" val="411673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F6D8-09B6-E518-BDB0-F8DECA40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54C21-E580-3B85-B4E9-8ADD475A0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3641D-FF1E-D948-4BF7-F86AD9B5405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A1394F3-915E-4562-67D6-DAD4A2B4993D}"/>
              </a:ext>
            </a:extLst>
          </p:cNvPr>
          <p:cNvSpPr>
            <a:spLocks noGrp="1"/>
          </p:cNvSpPr>
          <p:nvPr>
            <p:ph type="sldNum" sz="quarter" idx="5"/>
          </p:nvPr>
        </p:nvSpPr>
        <p:spPr/>
        <p:txBody>
          <a:bodyPr/>
          <a:lstStyle/>
          <a:p>
            <a:fld id="{380ED736-E97B-4BC0-9161-0F155192A536}" type="slidenum">
              <a:rPr lang="en-US" smtClean="0"/>
              <a:t>37</a:t>
            </a:fld>
            <a:endParaRPr lang="en-US"/>
          </a:p>
        </p:txBody>
      </p:sp>
    </p:spTree>
    <p:extLst>
      <p:ext uri="{BB962C8B-B14F-4D97-AF65-F5344CB8AC3E}">
        <p14:creationId xmlns:p14="http://schemas.microsoft.com/office/powerpoint/2010/main" val="396692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D70D-8BB4-B2FE-C203-9E5DDC0F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30C8-38D3-6CCB-0169-332DF76D0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C1F19-4E2D-B24E-AAFB-32751F230C0E}"/>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C26AF81-AACF-C50C-926F-09E613E87120}"/>
              </a:ext>
            </a:extLst>
          </p:cNvPr>
          <p:cNvSpPr>
            <a:spLocks noGrp="1"/>
          </p:cNvSpPr>
          <p:nvPr>
            <p:ph type="sldNum" sz="quarter" idx="5"/>
          </p:nvPr>
        </p:nvSpPr>
        <p:spPr/>
        <p:txBody>
          <a:bodyPr/>
          <a:lstStyle/>
          <a:p>
            <a:fld id="{380ED736-E97B-4BC0-9161-0F155192A536}" type="slidenum">
              <a:rPr lang="en-US" smtClean="0"/>
              <a:t>38</a:t>
            </a:fld>
            <a:endParaRPr lang="en-US"/>
          </a:p>
        </p:txBody>
      </p:sp>
    </p:spTree>
    <p:extLst>
      <p:ext uri="{BB962C8B-B14F-4D97-AF65-F5344CB8AC3E}">
        <p14:creationId xmlns:p14="http://schemas.microsoft.com/office/powerpoint/2010/main" val="2657854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CA313-B4A3-1BD1-4EB7-1693EB7E5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8C195-9510-51BB-DEEE-0B412CA33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BF3A8-81CD-68A2-879A-B2C24526954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1987476-4AB7-6725-E256-F819D002EA68}"/>
              </a:ext>
            </a:extLst>
          </p:cNvPr>
          <p:cNvSpPr>
            <a:spLocks noGrp="1"/>
          </p:cNvSpPr>
          <p:nvPr>
            <p:ph type="sldNum" sz="quarter" idx="5"/>
          </p:nvPr>
        </p:nvSpPr>
        <p:spPr/>
        <p:txBody>
          <a:bodyPr/>
          <a:lstStyle/>
          <a:p>
            <a:fld id="{380ED736-E97B-4BC0-9161-0F155192A536}" type="slidenum">
              <a:rPr lang="en-US" smtClean="0"/>
              <a:t>39</a:t>
            </a:fld>
            <a:endParaRPr lang="en-US"/>
          </a:p>
        </p:txBody>
      </p:sp>
    </p:spTree>
    <p:extLst>
      <p:ext uri="{BB962C8B-B14F-4D97-AF65-F5344CB8AC3E}">
        <p14:creationId xmlns:p14="http://schemas.microsoft.com/office/powerpoint/2010/main" val="305074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A1E0-481C-09CB-9DD2-2E9C35A28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BA133-087B-1C3B-44F7-A40DC33FC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6298B-D00F-5EBC-F843-47ECBD1DEA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338D354-317E-2AB7-59BC-2B1C3BCF3B07}"/>
              </a:ext>
            </a:extLst>
          </p:cNvPr>
          <p:cNvSpPr>
            <a:spLocks noGrp="1"/>
          </p:cNvSpPr>
          <p:nvPr>
            <p:ph type="sldNum" sz="quarter" idx="5"/>
          </p:nvPr>
        </p:nvSpPr>
        <p:spPr/>
        <p:txBody>
          <a:bodyPr/>
          <a:lstStyle/>
          <a:p>
            <a:fld id="{380ED736-E97B-4BC0-9161-0F155192A536}" type="slidenum">
              <a:rPr lang="en-US" smtClean="0"/>
              <a:t>40</a:t>
            </a:fld>
            <a:endParaRPr lang="en-US"/>
          </a:p>
        </p:txBody>
      </p:sp>
    </p:spTree>
    <p:extLst>
      <p:ext uri="{BB962C8B-B14F-4D97-AF65-F5344CB8AC3E}">
        <p14:creationId xmlns:p14="http://schemas.microsoft.com/office/powerpoint/2010/main" val="63525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A2CF-E780-6686-62ED-34C57D778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78E49-BADB-D8E0-21D8-5B8E30AB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8A57-0983-42F8-4609-EFBB2F1951BE}"/>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5D625E52-0927-F10D-32CF-2CDB267B6FBB}"/>
              </a:ext>
            </a:extLst>
          </p:cNvPr>
          <p:cNvSpPr>
            <a:spLocks noGrp="1"/>
          </p:cNvSpPr>
          <p:nvPr>
            <p:ph type="sldNum" sz="quarter" idx="5"/>
          </p:nvPr>
        </p:nvSpPr>
        <p:spPr/>
        <p:txBody>
          <a:bodyPr/>
          <a:lstStyle/>
          <a:p>
            <a:fld id="{380ED736-E97B-4BC0-9161-0F155192A536}" type="slidenum">
              <a:rPr lang="en-US" smtClean="0"/>
              <a:t>41</a:t>
            </a:fld>
            <a:endParaRPr lang="en-US"/>
          </a:p>
        </p:txBody>
      </p:sp>
    </p:spTree>
    <p:extLst>
      <p:ext uri="{BB962C8B-B14F-4D97-AF65-F5344CB8AC3E}">
        <p14:creationId xmlns:p14="http://schemas.microsoft.com/office/powerpoint/2010/main" val="126597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0411-4401-15DA-EF39-B3B9A7076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911D7-5DAF-8D94-A507-316122ECF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F7D9D-241D-B99F-6625-1939C67896C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D30E0BF-B790-2128-AD66-396354EC7BA7}"/>
              </a:ext>
            </a:extLst>
          </p:cNvPr>
          <p:cNvSpPr>
            <a:spLocks noGrp="1"/>
          </p:cNvSpPr>
          <p:nvPr>
            <p:ph type="sldNum" sz="quarter" idx="5"/>
          </p:nvPr>
        </p:nvSpPr>
        <p:spPr/>
        <p:txBody>
          <a:bodyPr/>
          <a:lstStyle/>
          <a:p>
            <a:fld id="{380ED736-E97B-4BC0-9161-0F155192A536}" type="slidenum">
              <a:rPr lang="en-US" smtClean="0"/>
              <a:t>24</a:t>
            </a:fld>
            <a:endParaRPr lang="en-US"/>
          </a:p>
        </p:txBody>
      </p:sp>
    </p:spTree>
    <p:extLst>
      <p:ext uri="{BB962C8B-B14F-4D97-AF65-F5344CB8AC3E}">
        <p14:creationId xmlns:p14="http://schemas.microsoft.com/office/powerpoint/2010/main" val="534965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85B3-98DC-C98D-87BB-B2BB51C11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2A817-51C0-7BC9-59C2-43A1868CC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BCBF1-BBD8-BC8A-FB6B-9DC953E7FFB0}"/>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D42CE25-3BD1-D9B9-8036-A29EC2B46808}"/>
              </a:ext>
            </a:extLst>
          </p:cNvPr>
          <p:cNvSpPr>
            <a:spLocks noGrp="1"/>
          </p:cNvSpPr>
          <p:nvPr>
            <p:ph type="sldNum" sz="quarter" idx="5"/>
          </p:nvPr>
        </p:nvSpPr>
        <p:spPr/>
        <p:txBody>
          <a:bodyPr/>
          <a:lstStyle/>
          <a:p>
            <a:fld id="{380ED736-E97B-4BC0-9161-0F155192A536}" type="slidenum">
              <a:rPr lang="en-US" smtClean="0"/>
              <a:t>42</a:t>
            </a:fld>
            <a:endParaRPr lang="en-US"/>
          </a:p>
        </p:txBody>
      </p:sp>
    </p:spTree>
    <p:extLst>
      <p:ext uri="{BB962C8B-B14F-4D97-AF65-F5344CB8AC3E}">
        <p14:creationId xmlns:p14="http://schemas.microsoft.com/office/powerpoint/2010/main" val="128495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5FD72-8962-CDCD-A53E-B384B94F8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C1476-3679-E842-41F2-880F565E3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D6CB-7E4E-3EA0-48A7-5E20517C4395}"/>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9F1CC2D-8628-CF79-500E-231082D7EF7C}"/>
              </a:ext>
            </a:extLst>
          </p:cNvPr>
          <p:cNvSpPr>
            <a:spLocks noGrp="1"/>
          </p:cNvSpPr>
          <p:nvPr>
            <p:ph type="sldNum" sz="quarter" idx="5"/>
          </p:nvPr>
        </p:nvSpPr>
        <p:spPr/>
        <p:txBody>
          <a:bodyPr/>
          <a:lstStyle/>
          <a:p>
            <a:fld id="{380ED736-E97B-4BC0-9161-0F155192A536}" type="slidenum">
              <a:rPr lang="en-US" smtClean="0"/>
              <a:t>43</a:t>
            </a:fld>
            <a:endParaRPr lang="en-US"/>
          </a:p>
        </p:txBody>
      </p:sp>
    </p:spTree>
    <p:extLst>
      <p:ext uri="{BB962C8B-B14F-4D97-AF65-F5344CB8AC3E}">
        <p14:creationId xmlns:p14="http://schemas.microsoft.com/office/powerpoint/2010/main" val="1439150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FDE3-CBA1-C739-AD2C-46182BF8B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E0CFC-5BF5-0D89-D6FB-087070329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9A3E2-BF9C-B2BD-F3E2-3AA7277CFE4F}"/>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FDD7BC54-CBD4-14C9-E646-6C77CBF00C51}"/>
              </a:ext>
            </a:extLst>
          </p:cNvPr>
          <p:cNvSpPr>
            <a:spLocks noGrp="1"/>
          </p:cNvSpPr>
          <p:nvPr>
            <p:ph type="sldNum" sz="quarter" idx="5"/>
          </p:nvPr>
        </p:nvSpPr>
        <p:spPr/>
        <p:txBody>
          <a:bodyPr/>
          <a:lstStyle/>
          <a:p>
            <a:fld id="{380ED736-E97B-4BC0-9161-0F155192A536}" type="slidenum">
              <a:rPr lang="en-US" smtClean="0"/>
              <a:t>44</a:t>
            </a:fld>
            <a:endParaRPr lang="en-US"/>
          </a:p>
        </p:txBody>
      </p:sp>
    </p:spTree>
    <p:extLst>
      <p:ext uri="{BB962C8B-B14F-4D97-AF65-F5344CB8AC3E}">
        <p14:creationId xmlns:p14="http://schemas.microsoft.com/office/powerpoint/2010/main" val="415039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E922-5D80-3CDF-AD2F-E92CD588F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155-F4FB-FB5D-84B8-EDF79EFF8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5B44F-6D24-1960-7B64-8DC1F01A8DE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0D80550-8023-5AF9-F21A-B1A1FC0CC431}"/>
              </a:ext>
            </a:extLst>
          </p:cNvPr>
          <p:cNvSpPr>
            <a:spLocks noGrp="1"/>
          </p:cNvSpPr>
          <p:nvPr>
            <p:ph type="sldNum" sz="quarter" idx="5"/>
          </p:nvPr>
        </p:nvSpPr>
        <p:spPr/>
        <p:txBody>
          <a:bodyPr/>
          <a:lstStyle/>
          <a:p>
            <a:fld id="{380ED736-E97B-4BC0-9161-0F155192A536}" type="slidenum">
              <a:rPr lang="en-US" smtClean="0"/>
              <a:t>25</a:t>
            </a:fld>
            <a:endParaRPr lang="en-US"/>
          </a:p>
        </p:txBody>
      </p:sp>
    </p:spTree>
    <p:extLst>
      <p:ext uri="{BB962C8B-B14F-4D97-AF65-F5344CB8AC3E}">
        <p14:creationId xmlns:p14="http://schemas.microsoft.com/office/powerpoint/2010/main" val="386604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B880-3569-52F5-690B-F46F0E400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C71D9-B7B2-E857-A59E-795467A32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0ED00-5E52-32ED-2210-62203152EBF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26F1EBB-6CC6-ED24-E328-EFCAA9C4AC75}"/>
              </a:ext>
            </a:extLst>
          </p:cNvPr>
          <p:cNvSpPr>
            <a:spLocks noGrp="1"/>
          </p:cNvSpPr>
          <p:nvPr>
            <p:ph type="sldNum" sz="quarter" idx="5"/>
          </p:nvPr>
        </p:nvSpPr>
        <p:spPr/>
        <p:txBody>
          <a:bodyPr/>
          <a:lstStyle/>
          <a:p>
            <a:fld id="{380ED736-E97B-4BC0-9161-0F155192A536}" type="slidenum">
              <a:rPr lang="en-US" smtClean="0"/>
              <a:t>26</a:t>
            </a:fld>
            <a:endParaRPr lang="en-US"/>
          </a:p>
        </p:txBody>
      </p:sp>
    </p:spTree>
    <p:extLst>
      <p:ext uri="{BB962C8B-B14F-4D97-AF65-F5344CB8AC3E}">
        <p14:creationId xmlns:p14="http://schemas.microsoft.com/office/powerpoint/2010/main" val="22568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31-81B6-ACD8-DDD0-CD7C33B12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61691-31FE-0CB2-B5A3-6ABF7C20A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6A3A1-AD7C-A34F-0DBD-ADEDB3D479D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B1B45F2-215C-D588-B29D-03EFD00496E1}"/>
              </a:ext>
            </a:extLst>
          </p:cNvPr>
          <p:cNvSpPr>
            <a:spLocks noGrp="1"/>
          </p:cNvSpPr>
          <p:nvPr>
            <p:ph type="sldNum" sz="quarter" idx="5"/>
          </p:nvPr>
        </p:nvSpPr>
        <p:spPr/>
        <p:txBody>
          <a:bodyPr/>
          <a:lstStyle/>
          <a:p>
            <a:fld id="{380ED736-E97B-4BC0-9161-0F155192A536}" type="slidenum">
              <a:rPr lang="en-US" smtClean="0"/>
              <a:t>27</a:t>
            </a:fld>
            <a:endParaRPr lang="en-US"/>
          </a:p>
        </p:txBody>
      </p:sp>
    </p:spTree>
    <p:extLst>
      <p:ext uri="{BB962C8B-B14F-4D97-AF65-F5344CB8AC3E}">
        <p14:creationId xmlns:p14="http://schemas.microsoft.com/office/powerpoint/2010/main" val="308071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81C4-E8D3-B805-1C8C-119D48C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B994C-89FC-575C-61BE-10EEDDB38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8962B-BC6B-DA04-96D4-5377ADE7810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2CBA51D-1308-AB3B-5638-EA065499581E}"/>
              </a:ext>
            </a:extLst>
          </p:cNvPr>
          <p:cNvSpPr>
            <a:spLocks noGrp="1"/>
          </p:cNvSpPr>
          <p:nvPr>
            <p:ph type="sldNum" sz="quarter" idx="5"/>
          </p:nvPr>
        </p:nvSpPr>
        <p:spPr/>
        <p:txBody>
          <a:bodyPr/>
          <a:lstStyle/>
          <a:p>
            <a:fld id="{380ED736-E97B-4BC0-9161-0F155192A536}" type="slidenum">
              <a:rPr lang="en-US" smtClean="0"/>
              <a:t>28</a:t>
            </a:fld>
            <a:endParaRPr lang="en-US"/>
          </a:p>
        </p:txBody>
      </p:sp>
    </p:spTree>
    <p:extLst>
      <p:ext uri="{BB962C8B-B14F-4D97-AF65-F5344CB8AC3E}">
        <p14:creationId xmlns:p14="http://schemas.microsoft.com/office/powerpoint/2010/main" val="11452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DC9E-CD53-7410-F46B-46B1C0002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7CFA8-09FD-9F7B-87B2-634F459C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F44BF-09C0-B46C-153C-7EAFBC94DB1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ABB80D2-90A2-CE3C-AD02-78A23BC8728B}"/>
              </a:ext>
            </a:extLst>
          </p:cNvPr>
          <p:cNvSpPr>
            <a:spLocks noGrp="1"/>
          </p:cNvSpPr>
          <p:nvPr>
            <p:ph type="sldNum" sz="quarter" idx="5"/>
          </p:nvPr>
        </p:nvSpPr>
        <p:spPr/>
        <p:txBody>
          <a:bodyPr/>
          <a:lstStyle/>
          <a:p>
            <a:fld id="{380ED736-E97B-4BC0-9161-0F155192A536}" type="slidenum">
              <a:rPr lang="en-US" smtClean="0"/>
              <a:t>29</a:t>
            </a:fld>
            <a:endParaRPr lang="en-US"/>
          </a:p>
        </p:txBody>
      </p:sp>
    </p:spTree>
    <p:extLst>
      <p:ext uri="{BB962C8B-B14F-4D97-AF65-F5344CB8AC3E}">
        <p14:creationId xmlns:p14="http://schemas.microsoft.com/office/powerpoint/2010/main" val="5704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4A6C-7782-61BC-E794-461ACA196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C2223-D18C-D60B-3685-2114BF998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9A540-AE3D-3D40-9AAE-F06BB40582A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4DCFF2B-105F-49A4-DC6D-3EDA02D1B53D}"/>
              </a:ext>
            </a:extLst>
          </p:cNvPr>
          <p:cNvSpPr>
            <a:spLocks noGrp="1"/>
          </p:cNvSpPr>
          <p:nvPr>
            <p:ph type="sldNum" sz="quarter" idx="5"/>
          </p:nvPr>
        </p:nvSpPr>
        <p:spPr/>
        <p:txBody>
          <a:bodyPr/>
          <a:lstStyle/>
          <a:p>
            <a:fld id="{380ED736-E97B-4BC0-9161-0F155192A536}" type="slidenum">
              <a:rPr lang="en-US" smtClean="0"/>
              <a:t>30</a:t>
            </a:fld>
            <a:endParaRPr lang="en-US"/>
          </a:p>
        </p:txBody>
      </p:sp>
    </p:spTree>
    <p:extLst>
      <p:ext uri="{BB962C8B-B14F-4D97-AF65-F5344CB8AC3E}">
        <p14:creationId xmlns:p14="http://schemas.microsoft.com/office/powerpoint/2010/main" val="103618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065BF-BD90-9945-693E-F9F29EBF3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76875-8FAF-2237-9309-CFB311CDA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6DD6-AEA2-A869-F9D0-D603FC2E88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BB2A73D8-B82F-094F-676D-5279B996E727}"/>
              </a:ext>
            </a:extLst>
          </p:cNvPr>
          <p:cNvSpPr>
            <a:spLocks noGrp="1"/>
          </p:cNvSpPr>
          <p:nvPr>
            <p:ph type="sldNum" sz="quarter" idx="5"/>
          </p:nvPr>
        </p:nvSpPr>
        <p:spPr/>
        <p:txBody>
          <a:bodyPr/>
          <a:lstStyle/>
          <a:p>
            <a:fld id="{380ED736-E97B-4BC0-9161-0F155192A536}" type="slidenum">
              <a:rPr lang="en-US" smtClean="0"/>
              <a:t>31</a:t>
            </a:fld>
            <a:endParaRPr lang="en-US"/>
          </a:p>
        </p:txBody>
      </p:sp>
    </p:spTree>
    <p:extLst>
      <p:ext uri="{BB962C8B-B14F-4D97-AF65-F5344CB8AC3E}">
        <p14:creationId xmlns:p14="http://schemas.microsoft.com/office/powerpoint/2010/main" val="2578396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26,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26,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26,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26,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26,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26,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26,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26,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C9C1B-33C2-A717-1F50-66310672A8ED}"/>
              </a:ext>
            </a:extLst>
          </p:cNvPr>
          <p:cNvSpPr txBox="1"/>
          <p:nvPr/>
        </p:nvSpPr>
        <p:spPr>
          <a:xfrm>
            <a:off x="1318082" y="6206153"/>
            <a:ext cx="3883675"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Human Foods Program</a:t>
            </a:r>
          </a:p>
        </p:txBody>
      </p:sp>
    </p:spTree>
    <p:extLst>
      <p:ext uri="{BB962C8B-B14F-4D97-AF65-F5344CB8AC3E}">
        <p14:creationId xmlns:p14="http://schemas.microsoft.com/office/powerpoint/2010/main" val="121291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A382-87B0-6878-2438-3D0FD636664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F39898-FC07-9067-45DD-A07285F752F9}"/>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F1BB0E28-895D-46A7-E511-C0059B10430F}"/>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DA3CBDF9-82E8-F8B3-D01F-F7D065961369}"/>
              </a:ext>
            </a:extLst>
          </p:cNvPr>
          <p:cNvSpPr>
            <a:spLocks noGrp="1"/>
          </p:cNvSpPr>
          <p:nvPr>
            <p:ph type="ftr" sz="quarter" idx="11"/>
          </p:nvPr>
        </p:nvSpPr>
        <p:spPr/>
        <p:txBody>
          <a:bodyPr/>
          <a:lstStyle/>
          <a:p>
            <a:r>
              <a:rPr lang="en-US"/>
              <a:t>Human Foods Program</a:t>
            </a:r>
            <a:endParaRPr lang="en-US" dirty="0"/>
          </a:p>
        </p:txBody>
      </p:sp>
      <p:pic>
        <p:nvPicPr>
          <p:cNvPr id="21" name="Picture 20" descr="Logo, company name&#10;&#10;AI-generated content may be incorrect.">
            <a:extLst>
              <a:ext uri="{FF2B5EF4-FFF2-40B4-BE49-F238E27FC236}">
                <a16:creationId xmlns:a16="http://schemas.microsoft.com/office/drawing/2014/main" id="{7979EDAD-52C2-8AC0-9A86-5C22434CC4E0}"/>
              </a:ext>
            </a:extLst>
          </p:cNvPr>
          <p:cNvPicPr>
            <a:picLocks noChangeAspect="1"/>
          </p:cNvPicPr>
          <p:nvPr/>
        </p:nvPicPr>
        <p:blipFill>
          <a:blip r:embed="rId2"/>
          <a:stretch>
            <a:fillRect/>
          </a:stretch>
        </p:blipFill>
        <p:spPr>
          <a:xfrm>
            <a:off x="181761" y="1422279"/>
            <a:ext cx="5952406" cy="2770530"/>
          </a:xfrm>
          <a:prstGeom prst="rect">
            <a:avLst/>
          </a:prstGeom>
          <a:ln>
            <a:solidFill>
              <a:schemeClr val="tx1"/>
            </a:solidFill>
          </a:ln>
        </p:spPr>
      </p:pic>
      <p:sp>
        <p:nvSpPr>
          <p:cNvPr id="25" name="Rectangle 24">
            <a:extLst>
              <a:ext uri="{FF2B5EF4-FFF2-40B4-BE49-F238E27FC236}">
                <a16:creationId xmlns:a16="http://schemas.microsoft.com/office/drawing/2014/main" id="{BC991D83-BF9E-4731-3532-1B8CBD039866}"/>
              </a:ext>
            </a:extLst>
          </p:cNvPr>
          <p:cNvSpPr/>
          <p:nvPr/>
        </p:nvSpPr>
        <p:spPr>
          <a:xfrm>
            <a:off x="3167251" y="1546291"/>
            <a:ext cx="1468584"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AI-generated content may be incorrect.">
            <a:extLst>
              <a:ext uri="{FF2B5EF4-FFF2-40B4-BE49-F238E27FC236}">
                <a16:creationId xmlns:a16="http://schemas.microsoft.com/office/drawing/2014/main" id="{21D74AA3-5643-FFA6-A4F8-B672E03ABBF5}"/>
              </a:ext>
            </a:extLst>
          </p:cNvPr>
          <p:cNvPicPr>
            <a:picLocks noChangeAspect="1"/>
          </p:cNvPicPr>
          <p:nvPr/>
        </p:nvPicPr>
        <p:blipFill>
          <a:blip r:embed="rId3"/>
          <a:stretch>
            <a:fillRect/>
          </a:stretch>
        </p:blipFill>
        <p:spPr>
          <a:xfrm>
            <a:off x="4141820" y="2959932"/>
            <a:ext cx="7459154" cy="3439959"/>
          </a:xfrm>
          <a:prstGeom prst="rect">
            <a:avLst/>
          </a:prstGeom>
          <a:ln>
            <a:solidFill>
              <a:schemeClr val="tx1"/>
            </a:solidFill>
          </a:ln>
        </p:spPr>
      </p:pic>
      <p:sp>
        <p:nvSpPr>
          <p:cNvPr id="11" name="Rectangle 10">
            <a:extLst>
              <a:ext uri="{FF2B5EF4-FFF2-40B4-BE49-F238E27FC236}">
                <a16:creationId xmlns:a16="http://schemas.microsoft.com/office/drawing/2014/main" id="{7A9E8DC0-4405-28C0-DB72-71176BB40C05}"/>
              </a:ext>
            </a:extLst>
          </p:cNvPr>
          <p:cNvSpPr/>
          <p:nvPr/>
        </p:nvSpPr>
        <p:spPr>
          <a:xfrm>
            <a:off x="4879953" y="4546255"/>
            <a:ext cx="2274056"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AF44B7-89E4-A405-58EF-672B594A3E50}"/>
              </a:ext>
            </a:extLst>
          </p:cNvPr>
          <p:cNvSpPr/>
          <p:nvPr/>
        </p:nvSpPr>
        <p:spPr>
          <a:xfrm>
            <a:off x="7288691" y="4551478"/>
            <a:ext cx="937534" cy="4759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E1B347-55C7-3E2E-9A2C-948495AA5F09}"/>
              </a:ext>
            </a:extLst>
          </p:cNvPr>
          <p:cNvSpPr txBox="1"/>
          <p:nvPr/>
        </p:nvSpPr>
        <p:spPr>
          <a:xfrm>
            <a:off x="1264537" y="4835556"/>
            <a:ext cx="2295525" cy="1200329"/>
          </a:xfrm>
          <a:prstGeom prst="rect">
            <a:avLst/>
          </a:prstGeom>
          <a:noFill/>
          <a:ln>
            <a:solidFill>
              <a:schemeClr val="tx1"/>
            </a:solidFill>
          </a:ln>
        </p:spPr>
        <p:txBody>
          <a:bodyPr wrap="square" rtlCol="0">
            <a:spAutoFit/>
          </a:bodyPr>
          <a:lstStyle/>
          <a:p>
            <a:r>
              <a:rPr lang="en-US" dirty="0"/>
              <a:t>Enter chemical identifiers for the chemical(s) you want to find bioactivity for</a:t>
            </a:r>
          </a:p>
        </p:txBody>
      </p:sp>
      <p:sp>
        <p:nvSpPr>
          <p:cNvPr id="14" name="TextBox 13">
            <a:extLst>
              <a:ext uri="{FF2B5EF4-FFF2-40B4-BE49-F238E27FC236}">
                <a16:creationId xmlns:a16="http://schemas.microsoft.com/office/drawing/2014/main" id="{EFF0F4EE-D6DF-A311-3FAA-9378809D80E8}"/>
              </a:ext>
            </a:extLst>
          </p:cNvPr>
          <p:cNvSpPr txBox="1"/>
          <p:nvPr/>
        </p:nvSpPr>
        <p:spPr>
          <a:xfrm>
            <a:off x="9714714" y="1787849"/>
            <a:ext cx="2295525" cy="923330"/>
          </a:xfrm>
          <a:prstGeom prst="rect">
            <a:avLst/>
          </a:prstGeom>
          <a:noFill/>
          <a:ln>
            <a:solidFill>
              <a:schemeClr val="tx1"/>
            </a:solidFill>
          </a:ln>
        </p:spPr>
        <p:txBody>
          <a:bodyPr wrap="square" rtlCol="0">
            <a:spAutoFit/>
          </a:bodyPr>
          <a:lstStyle/>
          <a:p>
            <a:r>
              <a:rPr lang="en-US" dirty="0"/>
              <a:t>Select the assays you want to consider for the bioactivity</a:t>
            </a:r>
          </a:p>
        </p:txBody>
      </p:sp>
      <p:cxnSp>
        <p:nvCxnSpPr>
          <p:cNvPr id="17" name="Straight Arrow Connector 16">
            <a:extLst>
              <a:ext uri="{FF2B5EF4-FFF2-40B4-BE49-F238E27FC236}">
                <a16:creationId xmlns:a16="http://schemas.microsoft.com/office/drawing/2014/main" id="{335E2E21-FE74-76B7-F273-E957885637B2}"/>
              </a:ext>
            </a:extLst>
          </p:cNvPr>
          <p:cNvCxnSpPr>
            <a:cxnSpLocks/>
          </p:cNvCxnSpPr>
          <p:nvPr/>
        </p:nvCxnSpPr>
        <p:spPr>
          <a:xfrm flipV="1">
            <a:off x="8226225" y="2718975"/>
            <a:ext cx="2501569" cy="1832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AB74A52-DCDB-6076-4C05-F5766721DC49}"/>
              </a:ext>
            </a:extLst>
          </p:cNvPr>
          <p:cNvCxnSpPr>
            <a:cxnSpLocks/>
            <a:endCxn id="13" idx="3"/>
          </p:cNvCxnSpPr>
          <p:nvPr/>
        </p:nvCxnSpPr>
        <p:spPr>
          <a:xfrm flipH="1">
            <a:off x="3560062" y="5435721"/>
            <a:ext cx="12608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12BCD81-093F-993F-114A-05322A19F166}"/>
              </a:ext>
            </a:extLst>
          </p:cNvPr>
          <p:cNvCxnSpPr>
            <a:cxnSpLocks/>
            <a:endCxn id="9" idx="0"/>
          </p:cNvCxnSpPr>
          <p:nvPr/>
        </p:nvCxnSpPr>
        <p:spPr>
          <a:xfrm>
            <a:off x="5551587" y="2372574"/>
            <a:ext cx="2319810" cy="58735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F3DD552-6EBC-F3FF-5904-AC99953B17F2}"/>
              </a:ext>
            </a:extLst>
          </p:cNvPr>
          <p:cNvSpPr/>
          <p:nvPr/>
        </p:nvSpPr>
        <p:spPr>
          <a:xfrm>
            <a:off x="4820961" y="4129385"/>
            <a:ext cx="343478" cy="3300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740F3CE-2250-3399-A087-A9FC82838B1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29812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DAECB-BFA3-9610-9ACB-76CF34AD12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FDD701-BE8F-9147-D919-C6FEEAC9A5F9}"/>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0876086C-9004-689A-9863-9A9BC26D4AE9}"/>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EA7CF782-AC9D-0667-6B69-B2CAAAB89675}"/>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293E988A-F97C-0818-77B4-0BAE80AE8136}"/>
              </a:ext>
            </a:extLst>
          </p:cNvPr>
          <p:cNvPicPr>
            <a:picLocks noChangeAspect="1"/>
          </p:cNvPicPr>
          <p:nvPr/>
        </p:nvPicPr>
        <p:blipFill>
          <a:blip r:embed="rId2"/>
          <a:stretch>
            <a:fillRect/>
          </a:stretch>
        </p:blipFill>
        <p:spPr>
          <a:xfrm>
            <a:off x="623102" y="1194705"/>
            <a:ext cx="11026573" cy="5190345"/>
          </a:xfrm>
          <a:prstGeom prst="rect">
            <a:avLst/>
          </a:prstGeom>
        </p:spPr>
      </p:pic>
      <p:sp>
        <p:nvSpPr>
          <p:cNvPr id="24" name="Rectangle 23">
            <a:extLst>
              <a:ext uri="{FF2B5EF4-FFF2-40B4-BE49-F238E27FC236}">
                <a16:creationId xmlns:a16="http://schemas.microsoft.com/office/drawing/2014/main" id="{851A810C-8BFA-D415-13C5-11B2D29CE19D}"/>
              </a:ext>
            </a:extLst>
          </p:cNvPr>
          <p:cNvSpPr/>
          <p:nvPr/>
        </p:nvSpPr>
        <p:spPr>
          <a:xfrm>
            <a:off x="1285879" y="1856401"/>
            <a:ext cx="685796" cy="4200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A219AD-5B78-4C55-7CCA-4B61A02F5A18}"/>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394014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C540-1B44-6BF8-04FF-25FED77A19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31CAEA3-22E3-2EEA-85AB-F50E8FACC597}"/>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AABB88EF-3858-9D1B-7C6A-63696C359F6F}"/>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00FE1CD8-387F-4A14-163E-1D316480B370}"/>
              </a:ext>
            </a:extLst>
          </p:cNvPr>
          <p:cNvSpPr>
            <a:spLocks noGrp="1"/>
          </p:cNvSpPr>
          <p:nvPr>
            <p:ph type="ftr" sz="quarter" idx="11"/>
          </p:nvPr>
        </p:nvSpPr>
        <p:spPr/>
        <p:txBody>
          <a:bodyPr/>
          <a:lstStyle/>
          <a:p>
            <a:r>
              <a:rPr lang="en-US"/>
              <a:t>Human Foods Program</a:t>
            </a:r>
            <a:endParaRPr lang="en-US" dirty="0"/>
          </a:p>
        </p:txBody>
      </p:sp>
      <p:pic>
        <p:nvPicPr>
          <p:cNvPr id="7" name="Picture 6" descr="A screenshot of a computer&#10;&#10;AI-generated content may be incorrect.">
            <a:extLst>
              <a:ext uri="{FF2B5EF4-FFF2-40B4-BE49-F238E27FC236}">
                <a16:creationId xmlns:a16="http://schemas.microsoft.com/office/drawing/2014/main" id="{0000D057-B516-C8F0-EBC4-513E0AEFAA4F}"/>
              </a:ext>
            </a:extLst>
          </p:cNvPr>
          <p:cNvPicPr>
            <a:picLocks noChangeAspect="1"/>
          </p:cNvPicPr>
          <p:nvPr/>
        </p:nvPicPr>
        <p:blipFill>
          <a:blip r:embed="rId2"/>
          <a:stretch>
            <a:fillRect/>
          </a:stretch>
        </p:blipFill>
        <p:spPr>
          <a:xfrm>
            <a:off x="514352" y="1224496"/>
            <a:ext cx="9353548" cy="4974141"/>
          </a:xfrm>
          <a:prstGeom prst="rect">
            <a:avLst/>
          </a:prstGeom>
        </p:spPr>
      </p:pic>
      <p:sp>
        <p:nvSpPr>
          <p:cNvPr id="8" name="TextBox 7">
            <a:extLst>
              <a:ext uri="{FF2B5EF4-FFF2-40B4-BE49-F238E27FC236}">
                <a16:creationId xmlns:a16="http://schemas.microsoft.com/office/drawing/2014/main" id="{E84F948E-FA13-5798-51BE-1051991C3907}"/>
              </a:ext>
            </a:extLst>
          </p:cNvPr>
          <p:cNvSpPr txBox="1"/>
          <p:nvPr/>
        </p:nvSpPr>
        <p:spPr>
          <a:xfrm>
            <a:off x="9997690" y="2344370"/>
            <a:ext cx="1729573" cy="3293209"/>
          </a:xfrm>
          <a:prstGeom prst="rect">
            <a:avLst/>
          </a:prstGeom>
          <a:noFill/>
          <a:ln>
            <a:solidFill>
              <a:schemeClr val="tx1"/>
            </a:solidFill>
          </a:ln>
        </p:spPr>
        <p:txBody>
          <a:bodyPr wrap="square" rtlCol="0">
            <a:spAutoFit/>
          </a:bodyPr>
          <a:lstStyle/>
          <a:p>
            <a:r>
              <a:rPr lang="en-US" sz="1600" dirty="0">
                <a:latin typeface="Arial" panose="020B0604020202020204" pitchFamily="34" charset="0"/>
                <a:cs typeface="Arial" panose="020B0604020202020204" pitchFamily="34" charset="0"/>
              </a:rPr>
              <a:t>Determine the bioactive concentration for each compound by exploring only “active” calls and using your desired measure and calculation method (generally use the AC50 or ACC)</a:t>
            </a:r>
          </a:p>
        </p:txBody>
      </p:sp>
      <p:sp>
        <p:nvSpPr>
          <p:cNvPr id="9" name="Rectangle 8">
            <a:extLst>
              <a:ext uri="{FF2B5EF4-FFF2-40B4-BE49-F238E27FC236}">
                <a16:creationId xmlns:a16="http://schemas.microsoft.com/office/drawing/2014/main" id="{5125DBEE-C628-B246-63ED-A9FE82E13951}"/>
              </a:ext>
            </a:extLst>
          </p:cNvPr>
          <p:cNvSpPr/>
          <p:nvPr/>
        </p:nvSpPr>
        <p:spPr>
          <a:xfrm>
            <a:off x="4591049" y="2124075"/>
            <a:ext cx="771525"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FE6D6F-7C51-0B6D-ABDB-C3B1E6D75E4A}"/>
              </a:ext>
            </a:extLst>
          </p:cNvPr>
          <p:cNvSpPr/>
          <p:nvPr/>
        </p:nvSpPr>
        <p:spPr>
          <a:xfrm>
            <a:off x="3754629" y="2124075"/>
            <a:ext cx="474471"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9917C32-CB6E-5195-86B0-24420829AA2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73773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C903-A5ED-06A5-E474-2A5ED64A788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652731-B783-F248-02A3-3CDA0C21A054}"/>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0B0A831D-1839-8AD2-85B8-BACE3BE5ECEE}"/>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17B25043-455C-29CA-8A6D-2CA379C0BB71}"/>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ABC92BC5-E8B7-4A88-E497-C04AE9009039}"/>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AED28C54-C5B7-A1DC-9AA0-33A9A881E5C1}"/>
              </a:ext>
            </a:extLst>
          </p:cNvPr>
          <p:cNvSpPr/>
          <p:nvPr/>
        </p:nvSpPr>
        <p:spPr>
          <a:xfrm>
            <a:off x="618173" y="3320215"/>
            <a:ext cx="1410646" cy="2549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B955CABD-4ECD-6FC7-6B45-727D0528651E}"/>
              </a:ext>
            </a:extLst>
          </p:cNvPr>
          <p:cNvCxnSpPr>
            <a:cxnSpLocks/>
          </p:cNvCxnSpPr>
          <p:nvPr/>
        </p:nvCxnSpPr>
        <p:spPr>
          <a:xfrm>
            <a:off x="1914525" y="3667125"/>
            <a:ext cx="0" cy="1543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51CDF4-AD8F-D4D4-0B26-C871AEB1B33C}"/>
              </a:ext>
            </a:extLst>
          </p:cNvPr>
          <p:cNvCxnSpPr>
            <a:cxnSpLocks/>
          </p:cNvCxnSpPr>
          <p:nvPr/>
        </p:nvCxnSpPr>
        <p:spPr>
          <a:xfrm>
            <a:off x="8058553" y="4002005"/>
            <a:ext cx="0" cy="1393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481A1E0-6F43-158B-C27D-882FBB4D31FE}"/>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bioactivity data CSV</a:t>
            </a:r>
          </a:p>
        </p:txBody>
      </p:sp>
      <p:sp>
        <p:nvSpPr>
          <p:cNvPr id="37" name="Rectangle 36">
            <a:extLst>
              <a:ext uri="{FF2B5EF4-FFF2-40B4-BE49-F238E27FC236}">
                <a16:creationId xmlns:a16="http://schemas.microsoft.com/office/drawing/2014/main" id="{AB670F87-1C60-3EA0-2CAC-2B3CA78EBD54}"/>
              </a:ext>
            </a:extLst>
          </p:cNvPr>
          <p:cNvSpPr/>
          <p:nvPr/>
        </p:nvSpPr>
        <p:spPr>
          <a:xfrm>
            <a:off x="8020453" y="2980414"/>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46429FB-578D-6C1A-4E36-4EE5F5BBFCFC}"/>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bioactivity data</a:t>
            </a:r>
          </a:p>
        </p:txBody>
      </p:sp>
      <p:sp>
        <p:nvSpPr>
          <p:cNvPr id="3" name="Title 1">
            <a:extLst>
              <a:ext uri="{FF2B5EF4-FFF2-40B4-BE49-F238E27FC236}">
                <a16:creationId xmlns:a16="http://schemas.microsoft.com/office/drawing/2014/main" id="{F326C1F9-9F51-69F0-DC0A-D6A759A7570C}"/>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345467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F687-8156-27C3-D82F-DB53539E68EB}"/>
            </a:ext>
          </a:extLst>
        </p:cNvPr>
        <p:cNvGrpSpPr/>
        <p:nvPr/>
      </p:nvGrpSpPr>
      <p:grpSpPr>
        <a:xfrm>
          <a:off x="0" y="0"/>
          <a:ext cx="0" cy="0"/>
          <a:chOff x="0" y="0"/>
          <a:chExt cx="0" cy="0"/>
        </a:xfrm>
      </p:grpSpPr>
      <p:pic>
        <p:nvPicPr>
          <p:cNvPr id="19" name="Picture 18" descr="Graphical user interface, text, application, chat or text message, email&#10;&#10;AI-generated content may be incorrect.">
            <a:extLst>
              <a:ext uri="{FF2B5EF4-FFF2-40B4-BE49-F238E27FC236}">
                <a16:creationId xmlns:a16="http://schemas.microsoft.com/office/drawing/2014/main" id="{211F3CD9-19FD-22E4-EDC0-63F677C8F978}"/>
              </a:ext>
            </a:extLst>
          </p:cNvPr>
          <p:cNvPicPr>
            <a:picLocks noChangeAspect="1"/>
          </p:cNvPicPr>
          <p:nvPr/>
        </p:nvPicPr>
        <p:blipFill>
          <a:blip r:embed="rId2"/>
          <a:stretch>
            <a:fillRect/>
          </a:stretch>
        </p:blipFill>
        <p:spPr>
          <a:xfrm>
            <a:off x="925503" y="4511558"/>
            <a:ext cx="3520745" cy="1120237"/>
          </a:xfrm>
          <a:prstGeom prst="rect">
            <a:avLst/>
          </a:prstGeom>
          <a:ln>
            <a:solidFill>
              <a:schemeClr val="bg1">
                <a:lumMod val="85000"/>
              </a:schemeClr>
            </a:solidFill>
          </a:ln>
        </p:spPr>
      </p:pic>
      <p:sp>
        <p:nvSpPr>
          <p:cNvPr id="4" name="Date Placeholder 3">
            <a:extLst>
              <a:ext uri="{FF2B5EF4-FFF2-40B4-BE49-F238E27FC236}">
                <a16:creationId xmlns:a16="http://schemas.microsoft.com/office/drawing/2014/main" id="{78A3E41D-2BCD-C74F-6FAA-268828C2164D}"/>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D2A55A45-9FAD-F322-6E7F-DC89BE762141}"/>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6" name="Footer Placeholder 5">
            <a:extLst>
              <a:ext uri="{FF2B5EF4-FFF2-40B4-BE49-F238E27FC236}">
                <a16:creationId xmlns:a16="http://schemas.microsoft.com/office/drawing/2014/main" id="{CC44B3CB-2456-C84E-C4C9-8A3A1830922E}"/>
              </a:ext>
            </a:extLst>
          </p:cNvPr>
          <p:cNvSpPr>
            <a:spLocks noGrp="1"/>
          </p:cNvSpPr>
          <p:nvPr>
            <p:ph type="ftr" sz="quarter" idx="11"/>
          </p:nvPr>
        </p:nvSpPr>
        <p:spPr/>
        <p:txBody>
          <a:bodyPr/>
          <a:lstStyle/>
          <a:p>
            <a:r>
              <a:rPr lang="en-US"/>
              <a:t>Human Foods Program</a:t>
            </a:r>
            <a:endParaRPr lang="en-US" dirty="0"/>
          </a:p>
        </p:txBody>
      </p:sp>
      <p:pic>
        <p:nvPicPr>
          <p:cNvPr id="13" name="Picture 12">
            <a:extLst>
              <a:ext uri="{FF2B5EF4-FFF2-40B4-BE49-F238E27FC236}">
                <a16:creationId xmlns:a16="http://schemas.microsoft.com/office/drawing/2014/main" id="{D0B85648-599D-A30C-27AF-4C0115E90FFF}"/>
              </a:ext>
            </a:extLst>
          </p:cNvPr>
          <p:cNvPicPr>
            <a:picLocks noChangeAspect="1"/>
          </p:cNvPicPr>
          <p:nvPr/>
        </p:nvPicPr>
        <p:blipFill>
          <a:blip r:embed="rId3"/>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B104C3FA-6F4D-D276-151E-89644A77EBC7}"/>
              </a:ext>
            </a:extLst>
          </p:cNvPr>
          <p:cNvSpPr/>
          <p:nvPr/>
        </p:nvSpPr>
        <p:spPr>
          <a:xfrm>
            <a:off x="1114425" y="336232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92EC1A-F88D-1BD3-CC68-69B293B77A41}"/>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7F0B6-E59B-5114-56F5-ACD6316DBB43}"/>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1066D2-BDE2-5E87-003D-515ECC76EA87}"/>
              </a:ext>
            </a:extLst>
          </p:cNvPr>
          <p:cNvCxnSpPr>
            <a:cxnSpLocks/>
          </p:cNvCxnSpPr>
          <p:nvPr/>
        </p:nvCxnSpPr>
        <p:spPr>
          <a:xfrm>
            <a:off x="1714504" y="3658329"/>
            <a:ext cx="0" cy="822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table, Excel&#10;&#10;AI-generated content may be incorrect.">
            <a:extLst>
              <a:ext uri="{FF2B5EF4-FFF2-40B4-BE49-F238E27FC236}">
                <a16:creationId xmlns:a16="http://schemas.microsoft.com/office/drawing/2014/main" id="{0B7FBD76-C35E-5078-6546-6F57AE1D4108}"/>
              </a:ext>
            </a:extLst>
          </p:cNvPr>
          <p:cNvPicPr>
            <a:picLocks noChangeAspect="1"/>
          </p:cNvPicPr>
          <p:nvPr/>
        </p:nvPicPr>
        <p:blipFill>
          <a:blip r:embed="rId4"/>
          <a:srcRect t="50105" b="9324"/>
          <a:stretch>
            <a:fillRect/>
          </a:stretch>
        </p:blipFill>
        <p:spPr>
          <a:xfrm>
            <a:off x="6081711" y="4256580"/>
            <a:ext cx="5457825" cy="1824404"/>
          </a:xfrm>
          <a:prstGeom prst="rect">
            <a:avLst/>
          </a:prstGeom>
          <a:ln>
            <a:solidFill>
              <a:schemeClr val="bg1">
                <a:lumMod val="85000"/>
              </a:schemeClr>
            </a:solidFill>
          </a:ln>
        </p:spPr>
      </p:pic>
      <p:pic>
        <p:nvPicPr>
          <p:cNvPr id="15" name="Picture 14" descr="Text, letter&#10;&#10;AI-generated content may be incorrect.">
            <a:extLst>
              <a:ext uri="{FF2B5EF4-FFF2-40B4-BE49-F238E27FC236}">
                <a16:creationId xmlns:a16="http://schemas.microsoft.com/office/drawing/2014/main" id="{89468D0E-D1B2-E610-C68A-C98A6D41A1A4}"/>
              </a:ext>
            </a:extLst>
          </p:cNvPr>
          <p:cNvPicPr>
            <a:picLocks noChangeAspect="1"/>
          </p:cNvPicPr>
          <p:nvPr/>
        </p:nvPicPr>
        <p:blipFill>
          <a:blip r:embed="rId5"/>
          <a:stretch>
            <a:fillRect/>
          </a:stretch>
        </p:blipFill>
        <p:spPr>
          <a:xfrm>
            <a:off x="6081711" y="1363112"/>
            <a:ext cx="5457825" cy="276375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D034D24B-7139-48BC-931C-FCD8EE7873C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116418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DBD6-1610-9B18-E211-A2734EA8E90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E252DBE-73EE-2B80-1EA5-E13CBF5BF666}"/>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965B2130-D1F0-9D74-81D7-06F7F5CF3091}"/>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6" name="Footer Placeholder 5">
            <a:extLst>
              <a:ext uri="{FF2B5EF4-FFF2-40B4-BE49-F238E27FC236}">
                <a16:creationId xmlns:a16="http://schemas.microsoft.com/office/drawing/2014/main" id="{162F2D37-E094-CE36-12FB-9FD310BED573}"/>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CF454E0A-7F30-DBD0-2777-B61A35B77AEC}"/>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SampleBioactivityData.csv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in vitro bioactive concentration (in </a:t>
            </a:r>
            <a:r>
              <a:rPr lang="en-US" dirty="0" err="1">
                <a:latin typeface="Arial" panose="020B0604020202020204" pitchFamily="34" charset="0"/>
                <a:cs typeface="Arial" panose="020B0604020202020204" pitchFamily="34" charset="0"/>
              </a:rPr>
              <a:t>uM</a:t>
            </a:r>
            <a:r>
              <a:rPr lang="en-US" dirty="0">
                <a:latin typeface="Arial" panose="020B0604020202020204" pitchFamily="34" charset="0"/>
                <a:cs typeface="Arial" panose="020B0604020202020204" pitchFamily="34" charset="0"/>
              </a:rPr>
              <a:t> units) for each compound. Only one bioactive concentration per compound is permitted.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pic>
        <p:nvPicPr>
          <p:cNvPr id="7" name="Picture 6" descr="Graphical user interface, application, table, Excel&#10;&#10;AI-generated content may be incorrect.">
            <a:extLst>
              <a:ext uri="{FF2B5EF4-FFF2-40B4-BE49-F238E27FC236}">
                <a16:creationId xmlns:a16="http://schemas.microsoft.com/office/drawing/2014/main" id="{07776F10-D700-8244-F2E6-7231377D3E52}"/>
              </a:ext>
            </a:extLst>
          </p:cNvPr>
          <p:cNvPicPr>
            <a:picLocks noChangeAspect="1"/>
          </p:cNvPicPr>
          <p:nvPr/>
        </p:nvPicPr>
        <p:blipFill>
          <a:blip r:embed="rId2"/>
          <a:srcRect t="50105" b="9324"/>
          <a:stretch>
            <a:fillRect/>
          </a:stretch>
        </p:blipFill>
        <p:spPr>
          <a:xfrm>
            <a:off x="5328452" y="3895234"/>
            <a:ext cx="6225373" cy="2080975"/>
          </a:xfrm>
          <a:prstGeom prst="rect">
            <a:avLst/>
          </a:prstGeom>
          <a:ln>
            <a:solidFill>
              <a:schemeClr val="bg1">
                <a:lumMod val="85000"/>
              </a:schemeClr>
            </a:solidFill>
          </a:ln>
        </p:spPr>
      </p:pic>
      <p:sp>
        <p:nvSpPr>
          <p:cNvPr id="8" name="Title 1">
            <a:extLst>
              <a:ext uri="{FF2B5EF4-FFF2-40B4-BE49-F238E27FC236}">
                <a16:creationId xmlns:a16="http://schemas.microsoft.com/office/drawing/2014/main" id="{59D91702-86FF-6BB5-A103-640A8285E86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174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29BB-5251-E492-3744-92205A8F2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D953243-4DAF-E713-A96B-E74882962E87}"/>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98DAB8F0-EFC3-2040-FFA4-63BEC7409E29}"/>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6" name="Footer Placeholder 5">
            <a:extLst>
              <a:ext uri="{FF2B5EF4-FFF2-40B4-BE49-F238E27FC236}">
                <a16:creationId xmlns:a16="http://schemas.microsoft.com/office/drawing/2014/main" id="{846DA0AF-C969-BC5A-B52D-E0D0F30C5897}"/>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1D5E3945-CD68-916D-8B69-525B7D5E600A}"/>
              </a:ext>
            </a:extLst>
          </p:cNvPr>
          <p:cNvSpPr txBox="1"/>
          <p:nvPr/>
        </p:nvSpPr>
        <p:spPr>
          <a:xfrm>
            <a:off x="501445" y="1726952"/>
            <a:ext cx="11318355" cy="4093428"/>
          </a:xfrm>
          <a:prstGeom prst="rect">
            <a:avLst/>
          </a:prstGeom>
          <a:noFill/>
        </p:spPr>
        <p:txBody>
          <a:bodyPr wrap="none" rtlCol="0">
            <a:spAutoFit/>
          </a:bodyPr>
          <a:lstStyle/>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Needed to compute the bioactivity exposure ratio (BER)</a:t>
            </a:r>
          </a:p>
          <a:p>
            <a:endParaRPr lang="en-US" sz="2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Data could be retrieved from:</a:t>
            </a:r>
          </a:p>
          <a:p>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EPA’s CompTox Dashboard (https://comptox.epa.gov/dashboard)</a:t>
            </a:r>
          </a:p>
          <a:p>
            <a:pPr lvl="1"/>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NTP’s ICE platform (https://ice.ntp.niehs.nih.gov/)</a:t>
            </a:r>
          </a:p>
          <a:p>
            <a:pPr lvl="1"/>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FDA’s Cumulative Estimated Daily Intake (CEDI) public database</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(https://www.hfpappexternal.fda.gov/scripts/fdcc/index.cfm?set=CEDI)</a:t>
            </a:r>
          </a:p>
        </p:txBody>
      </p:sp>
      <p:sp>
        <p:nvSpPr>
          <p:cNvPr id="7" name="Title 1">
            <a:extLst>
              <a:ext uri="{FF2B5EF4-FFF2-40B4-BE49-F238E27FC236}">
                <a16:creationId xmlns:a16="http://schemas.microsoft.com/office/drawing/2014/main" id="{D117E1FC-5295-260A-40B6-A5BDDF00F7E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In Vivo Exposure Data (Optional)</a:t>
            </a:r>
          </a:p>
        </p:txBody>
      </p:sp>
    </p:spTree>
    <p:extLst>
      <p:ext uri="{BB962C8B-B14F-4D97-AF65-F5344CB8AC3E}">
        <p14:creationId xmlns:p14="http://schemas.microsoft.com/office/powerpoint/2010/main" val="6516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93E7-C5E9-157B-FF33-5F9B6F5DB21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C419F8F-6A76-DD24-7C27-51855D9A4518}"/>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AB02B23A-A30C-4CC4-4B88-1E9A59E16B38}"/>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64C06244-4D7E-7388-622F-E9EDACA2EA5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611A744-3481-650E-4383-BF149DAC89B7}"/>
              </a:ext>
            </a:extLst>
          </p:cNvPr>
          <p:cNvSpPr txBox="1"/>
          <p:nvPr/>
        </p:nvSpPr>
        <p:spPr>
          <a:xfrm>
            <a:off x="7789017" y="1702066"/>
            <a:ext cx="4241867"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National Health and </a:t>
            </a:r>
          </a:p>
          <a:p>
            <a:r>
              <a:rPr lang="en-US" sz="2400" dirty="0">
                <a:latin typeface="Arial" panose="020B0604020202020204" pitchFamily="34" charset="0"/>
                <a:cs typeface="Arial" panose="020B0604020202020204" pitchFamily="34" charset="0"/>
              </a:rPr>
              <a:t>Nutrition Examination Survey </a:t>
            </a:r>
          </a:p>
          <a:p>
            <a:r>
              <a:rPr lang="en-US" sz="2400" dirty="0">
                <a:latin typeface="Arial" panose="020B0604020202020204" pitchFamily="34" charset="0"/>
                <a:cs typeface="Arial" panose="020B0604020202020204" pitchFamily="34" charset="0"/>
              </a:rPr>
              <a:t>(NHANES) Data</a:t>
            </a:r>
          </a:p>
        </p:txBody>
      </p:sp>
      <p:sp>
        <p:nvSpPr>
          <p:cNvPr id="7" name="TextBox 6">
            <a:extLst>
              <a:ext uri="{FF2B5EF4-FFF2-40B4-BE49-F238E27FC236}">
                <a16:creationId xmlns:a16="http://schemas.microsoft.com/office/drawing/2014/main" id="{712213D9-9FE7-B2F9-9AD7-A2E82457C62B}"/>
              </a:ext>
            </a:extLst>
          </p:cNvPr>
          <p:cNvSpPr txBox="1"/>
          <p:nvPr/>
        </p:nvSpPr>
        <p:spPr>
          <a:xfrm>
            <a:off x="1440507" y="4726487"/>
            <a:ext cx="3470822" cy="830997"/>
          </a:xfrm>
          <a:prstGeom prst="rect">
            <a:avLst/>
          </a:prstGeom>
          <a:noFill/>
        </p:spPr>
        <p:txBody>
          <a:bodyPr wrap="none" rtlCol="0">
            <a:spAutoFit/>
          </a:bodyPr>
          <a:lstStyle/>
          <a:p>
            <a:pPr algn="r"/>
            <a:r>
              <a:rPr lang="en-US" sz="2400" dirty="0">
                <a:latin typeface="Arial" panose="020B0604020202020204" pitchFamily="34" charset="0"/>
                <a:cs typeface="Arial" panose="020B0604020202020204" pitchFamily="34" charset="0"/>
              </a:rPr>
              <a:t>In Silico Predicted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(EPA Models)</a:t>
            </a:r>
          </a:p>
        </p:txBody>
      </p:sp>
      <p:pic>
        <p:nvPicPr>
          <p:cNvPr id="9" name="Picture 8" descr="Graphical user interface, application&#10;&#10;AI-generated content may be incorrect.">
            <a:extLst>
              <a:ext uri="{FF2B5EF4-FFF2-40B4-BE49-F238E27FC236}">
                <a16:creationId xmlns:a16="http://schemas.microsoft.com/office/drawing/2014/main" id="{2C852FB5-9483-632B-06FE-8A325015C3A7}"/>
              </a:ext>
            </a:extLst>
          </p:cNvPr>
          <p:cNvPicPr>
            <a:picLocks noChangeAspect="1"/>
          </p:cNvPicPr>
          <p:nvPr/>
        </p:nvPicPr>
        <p:blipFill>
          <a:blip r:embed="rId2"/>
          <a:srcRect r="12009"/>
          <a:stretch>
            <a:fillRect/>
          </a:stretch>
        </p:blipFill>
        <p:spPr>
          <a:xfrm>
            <a:off x="6041796" y="3531348"/>
            <a:ext cx="5807300" cy="3043105"/>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7746B11D-182B-1F89-8C96-48D4E9A6DDD5}"/>
              </a:ext>
            </a:extLst>
          </p:cNvPr>
          <p:cNvPicPr>
            <a:picLocks noChangeAspect="1"/>
          </p:cNvPicPr>
          <p:nvPr/>
        </p:nvPicPr>
        <p:blipFill>
          <a:blip r:embed="rId3"/>
          <a:srcRect r="10549"/>
          <a:stretch>
            <a:fillRect/>
          </a:stretch>
        </p:blipFill>
        <p:spPr>
          <a:xfrm>
            <a:off x="346877" y="1444446"/>
            <a:ext cx="5581070" cy="2906615"/>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078E7256-3E82-74C7-7D8A-4972D82D6C1D}"/>
              </a:ext>
            </a:extLst>
          </p:cNvPr>
          <p:cNvCxnSpPr>
            <a:cxnSpLocks/>
            <a:stCxn id="3" idx="1"/>
          </p:cNvCxnSpPr>
          <p:nvPr/>
        </p:nvCxnSpPr>
        <p:spPr>
          <a:xfrm flipH="1">
            <a:off x="6041796" y="2302231"/>
            <a:ext cx="17472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148E4F-2422-F7B8-6240-E2B312B872FE}"/>
              </a:ext>
            </a:extLst>
          </p:cNvPr>
          <p:cNvCxnSpPr>
            <a:cxnSpLocks/>
          </p:cNvCxnSpPr>
          <p:nvPr/>
        </p:nvCxnSpPr>
        <p:spPr>
          <a:xfrm>
            <a:off x="4911329" y="5141986"/>
            <a:ext cx="10126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BBCA47C-F9CF-F95B-B971-2E5216F749F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EPA’s CompTox Dashboard</a:t>
            </a:r>
          </a:p>
        </p:txBody>
      </p:sp>
    </p:spTree>
    <p:extLst>
      <p:ext uri="{BB962C8B-B14F-4D97-AF65-F5344CB8AC3E}">
        <p14:creationId xmlns:p14="http://schemas.microsoft.com/office/powerpoint/2010/main" val="165653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9C26-CCFA-6C3C-9B2A-C8A8CBB9961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CDAEC02-8F87-6880-4D6C-FB7F982153D9}"/>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0007CDBE-F4FC-5043-6D92-7DEAD832700C}"/>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A7DCF049-58A6-6D30-85A8-B66A74870AB9}"/>
              </a:ext>
            </a:extLst>
          </p:cNvPr>
          <p:cNvSpPr>
            <a:spLocks noGrp="1"/>
          </p:cNvSpPr>
          <p:nvPr>
            <p:ph type="ftr" sz="quarter" idx="11"/>
          </p:nvPr>
        </p:nvSpPr>
        <p:spPr/>
        <p:txBody>
          <a:bodyPr/>
          <a:lstStyle/>
          <a:p>
            <a:r>
              <a:rPr lang="en-US"/>
              <a:t>Human Foods Program</a:t>
            </a:r>
            <a:endParaRPr lang="en-US" dirty="0"/>
          </a:p>
        </p:txBody>
      </p:sp>
      <p:pic>
        <p:nvPicPr>
          <p:cNvPr id="10" name="Picture 9" descr="Graphical user interface, text, application, email&#10;&#10;AI-generated content may be incorrect.">
            <a:extLst>
              <a:ext uri="{FF2B5EF4-FFF2-40B4-BE49-F238E27FC236}">
                <a16:creationId xmlns:a16="http://schemas.microsoft.com/office/drawing/2014/main" id="{9CFB7A33-07E8-6EC6-0989-238DE749ABB7}"/>
              </a:ext>
            </a:extLst>
          </p:cNvPr>
          <p:cNvPicPr>
            <a:picLocks noChangeAspect="1"/>
          </p:cNvPicPr>
          <p:nvPr/>
        </p:nvPicPr>
        <p:blipFill>
          <a:blip r:embed="rId2"/>
          <a:srcRect b="11477"/>
          <a:stretch>
            <a:fillRect/>
          </a:stretch>
        </p:blipFill>
        <p:spPr>
          <a:xfrm>
            <a:off x="3591121" y="4148817"/>
            <a:ext cx="4612260" cy="2236233"/>
          </a:xfrm>
          <a:prstGeom prst="rect">
            <a:avLst/>
          </a:prstGeom>
          <a:ln>
            <a:solidFill>
              <a:schemeClr val="bg1">
                <a:lumMod val="85000"/>
              </a:schemeClr>
            </a:solidFill>
          </a:ln>
        </p:spPr>
      </p:pic>
      <p:pic>
        <p:nvPicPr>
          <p:cNvPr id="16" name="Picture 15" descr="Graphical user interface, text, application&#10;&#10;AI-generated content may be incorrect.">
            <a:extLst>
              <a:ext uri="{FF2B5EF4-FFF2-40B4-BE49-F238E27FC236}">
                <a16:creationId xmlns:a16="http://schemas.microsoft.com/office/drawing/2014/main" id="{B7561320-739B-71B3-17F9-EDE691B34959}"/>
              </a:ext>
            </a:extLst>
          </p:cNvPr>
          <p:cNvPicPr>
            <a:picLocks noChangeAspect="1"/>
          </p:cNvPicPr>
          <p:nvPr/>
        </p:nvPicPr>
        <p:blipFill>
          <a:blip r:embed="rId3"/>
          <a:stretch>
            <a:fillRect/>
          </a:stretch>
        </p:blipFill>
        <p:spPr>
          <a:xfrm>
            <a:off x="8900927" y="2255945"/>
            <a:ext cx="3058059" cy="3102263"/>
          </a:xfrm>
          <a:prstGeom prst="rect">
            <a:avLst/>
          </a:prstGeom>
          <a:ln>
            <a:solidFill>
              <a:schemeClr val="bg1">
                <a:lumMod val="85000"/>
              </a:schemeClr>
            </a:solidFill>
          </a:ln>
        </p:spPr>
      </p:pic>
      <p:pic>
        <p:nvPicPr>
          <p:cNvPr id="19" name="Picture 18" descr="Graphical user interface, application&#10;&#10;AI-generated content may be incorrect.">
            <a:extLst>
              <a:ext uri="{FF2B5EF4-FFF2-40B4-BE49-F238E27FC236}">
                <a16:creationId xmlns:a16="http://schemas.microsoft.com/office/drawing/2014/main" id="{F088F769-D041-0B0C-F62B-87635E2F351B}"/>
              </a:ext>
            </a:extLst>
          </p:cNvPr>
          <p:cNvPicPr>
            <a:picLocks noChangeAspect="1"/>
          </p:cNvPicPr>
          <p:nvPr/>
        </p:nvPicPr>
        <p:blipFill>
          <a:blip r:embed="rId4"/>
          <a:srcRect b="28852"/>
          <a:stretch>
            <a:fillRect/>
          </a:stretch>
        </p:blipFill>
        <p:spPr>
          <a:xfrm>
            <a:off x="5052488" y="1174382"/>
            <a:ext cx="3603672" cy="2045067"/>
          </a:xfrm>
          <a:prstGeom prst="rect">
            <a:avLst/>
          </a:prstGeom>
          <a:ln>
            <a:solidFill>
              <a:schemeClr val="bg1">
                <a:lumMod val="85000"/>
              </a:schemeClr>
            </a:solidFill>
          </a:ln>
        </p:spPr>
      </p:pic>
      <p:pic>
        <p:nvPicPr>
          <p:cNvPr id="21" name="Picture 20" descr="Logo, company name&#10;&#10;AI-generated content may be incorrect.">
            <a:extLst>
              <a:ext uri="{FF2B5EF4-FFF2-40B4-BE49-F238E27FC236}">
                <a16:creationId xmlns:a16="http://schemas.microsoft.com/office/drawing/2014/main" id="{2C387293-1042-B78F-D70C-65222CF493A0}"/>
              </a:ext>
            </a:extLst>
          </p:cNvPr>
          <p:cNvPicPr>
            <a:picLocks noChangeAspect="1"/>
          </p:cNvPicPr>
          <p:nvPr/>
        </p:nvPicPr>
        <p:blipFill>
          <a:blip r:embed="rId5"/>
          <a:stretch>
            <a:fillRect/>
          </a:stretch>
        </p:blipFill>
        <p:spPr>
          <a:xfrm>
            <a:off x="233014" y="1759762"/>
            <a:ext cx="4660487" cy="2169210"/>
          </a:xfrm>
          <a:prstGeom prst="rect">
            <a:avLst/>
          </a:prstGeom>
          <a:ln>
            <a:solidFill>
              <a:schemeClr val="bg1">
                <a:lumMod val="85000"/>
              </a:schemeClr>
            </a:solidFill>
          </a:ln>
        </p:spPr>
      </p:pic>
      <p:sp>
        <p:nvSpPr>
          <p:cNvPr id="25" name="Rectangle 24">
            <a:extLst>
              <a:ext uri="{FF2B5EF4-FFF2-40B4-BE49-F238E27FC236}">
                <a16:creationId xmlns:a16="http://schemas.microsoft.com/office/drawing/2014/main" id="{95FE9927-F5F0-03D0-CA0E-A6B57ED56C66}"/>
              </a:ext>
            </a:extLst>
          </p:cNvPr>
          <p:cNvSpPr/>
          <p:nvPr/>
        </p:nvSpPr>
        <p:spPr>
          <a:xfrm>
            <a:off x="233014" y="1878630"/>
            <a:ext cx="1167291" cy="10323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D85E79D-F67F-64BA-9659-15E8A07BE200}"/>
              </a:ext>
            </a:extLst>
          </p:cNvPr>
          <p:cNvSpPr/>
          <p:nvPr/>
        </p:nvSpPr>
        <p:spPr>
          <a:xfrm>
            <a:off x="9729126" y="4514563"/>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DAF32F-B45F-05AA-63EF-AA8722E6C33F}"/>
              </a:ext>
            </a:extLst>
          </p:cNvPr>
          <p:cNvSpPr/>
          <p:nvPr/>
        </p:nvSpPr>
        <p:spPr>
          <a:xfrm>
            <a:off x="11112689" y="4510599"/>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060557-8F95-E191-7B1A-0E8B2F926ED9}"/>
              </a:ext>
            </a:extLst>
          </p:cNvPr>
          <p:cNvSpPr/>
          <p:nvPr/>
        </p:nvSpPr>
        <p:spPr>
          <a:xfrm>
            <a:off x="7505699" y="2326425"/>
            <a:ext cx="1145521" cy="750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9CAEA27E-3740-A5BE-FD7A-BE5E3754C5AC}"/>
              </a:ext>
            </a:extLst>
          </p:cNvPr>
          <p:cNvCxnSpPr>
            <a:cxnSpLocks/>
            <a:stCxn id="21" idx="0"/>
          </p:cNvCxnSpPr>
          <p:nvPr/>
        </p:nvCxnSpPr>
        <p:spPr>
          <a:xfrm rot="5400000" flipH="1" flipV="1">
            <a:off x="3600832" y="400702"/>
            <a:ext cx="321487" cy="239663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F227515-B9F8-FA5B-D025-F88C9127B7BA}"/>
              </a:ext>
            </a:extLst>
          </p:cNvPr>
          <p:cNvCxnSpPr>
            <a:cxnSpLocks/>
          </p:cNvCxnSpPr>
          <p:nvPr/>
        </p:nvCxnSpPr>
        <p:spPr>
          <a:xfrm>
            <a:off x="8651220" y="1590675"/>
            <a:ext cx="1869457" cy="6652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8D80B97-025C-3D65-DE34-5BC736DF7885}"/>
              </a:ext>
            </a:extLst>
          </p:cNvPr>
          <p:cNvCxnSpPr>
            <a:cxnSpLocks/>
            <a:stCxn id="16" idx="2"/>
          </p:cNvCxnSpPr>
          <p:nvPr/>
        </p:nvCxnSpPr>
        <p:spPr>
          <a:xfrm rot="5400000">
            <a:off x="9005176" y="4556413"/>
            <a:ext cx="622987" cy="222657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D9548F4-DB0D-CAF1-7AA2-1C1EAB399610}"/>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NTP’s ICE Platform</a:t>
            </a:r>
          </a:p>
        </p:txBody>
      </p:sp>
    </p:spTree>
    <p:extLst>
      <p:ext uri="{BB962C8B-B14F-4D97-AF65-F5344CB8AC3E}">
        <p14:creationId xmlns:p14="http://schemas.microsoft.com/office/powerpoint/2010/main" val="335642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B968-A2A6-E882-0BE8-8A146537DA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DDEEE36-6B1F-FF66-F536-4B52F30D87F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56B57A84-DC7A-8458-356F-E0BD38A22EDA}"/>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6" name="Footer Placeholder 5">
            <a:extLst>
              <a:ext uri="{FF2B5EF4-FFF2-40B4-BE49-F238E27FC236}">
                <a16:creationId xmlns:a16="http://schemas.microsoft.com/office/drawing/2014/main" id="{5DBF21E7-32BD-25A6-4EF5-64CD28BBF317}"/>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10;&#10;AI-generated content may be incorrect.">
            <a:extLst>
              <a:ext uri="{FF2B5EF4-FFF2-40B4-BE49-F238E27FC236}">
                <a16:creationId xmlns:a16="http://schemas.microsoft.com/office/drawing/2014/main" id="{99B3954F-FFC2-15FB-491D-E35AE1F84455}"/>
              </a:ext>
            </a:extLst>
          </p:cNvPr>
          <p:cNvPicPr>
            <a:picLocks noChangeAspect="1"/>
          </p:cNvPicPr>
          <p:nvPr/>
        </p:nvPicPr>
        <p:blipFill>
          <a:blip r:embed="rId2"/>
          <a:stretch>
            <a:fillRect/>
          </a:stretch>
        </p:blipFill>
        <p:spPr>
          <a:xfrm>
            <a:off x="6146824" y="1943966"/>
            <a:ext cx="5707717" cy="4097033"/>
          </a:xfrm>
          <a:prstGeom prst="rect">
            <a:avLst/>
          </a:prstGeom>
          <a:ln>
            <a:solidFill>
              <a:schemeClr val="bg1">
                <a:lumMod val="85000"/>
              </a:schemeClr>
            </a:solidFill>
          </a:ln>
        </p:spPr>
      </p:pic>
      <p:pic>
        <p:nvPicPr>
          <p:cNvPr id="11" name="Picture 10" descr="Graphical user interface, text, application&#10;&#10;AI-generated content may be incorrect.">
            <a:extLst>
              <a:ext uri="{FF2B5EF4-FFF2-40B4-BE49-F238E27FC236}">
                <a16:creationId xmlns:a16="http://schemas.microsoft.com/office/drawing/2014/main" id="{7D32F7E9-7E9C-D2C9-8E77-96A88CB13A72}"/>
              </a:ext>
            </a:extLst>
          </p:cNvPr>
          <p:cNvPicPr>
            <a:picLocks noChangeAspect="1"/>
          </p:cNvPicPr>
          <p:nvPr/>
        </p:nvPicPr>
        <p:blipFill>
          <a:blip r:embed="rId3"/>
          <a:stretch>
            <a:fillRect/>
          </a:stretch>
        </p:blipFill>
        <p:spPr>
          <a:xfrm>
            <a:off x="232246" y="1943966"/>
            <a:ext cx="5780558" cy="4097033"/>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DA277C4A-C57C-C212-D0D4-4B62FBF2DDC3}"/>
              </a:ext>
            </a:extLst>
          </p:cNvPr>
          <p:cNvSpPr txBox="1"/>
          <p:nvPr/>
        </p:nvSpPr>
        <p:spPr>
          <a:xfrm>
            <a:off x="2080306" y="1354240"/>
            <a:ext cx="6655989"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Be careful of units! ToCS needs mg/kg-BW/day.</a:t>
            </a:r>
          </a:p>
        </p:txBody>
      </p:sp>
      <p:cxnSp>
        <p:nvCxnSpPr>
          <p:cNvPr id="14" name="Connector: Elbow 13">
            <a:extLst>
              <a:ext uri="{FF2B5EF4-FFF2-40B4-BE49-F238E27FC236}">
                <a16:creationId xmlns:a16="http://schemas.microsoft.com/office/drawing/2014/main" id="{23F75108-8DC8-AFDA-1D5B-5F49DB59B777}"/>
              </a:ext>
            </a:extLst>
          </p:cNvPr>
          <p:cNvCxnSpPr>
            <a:stCxn id="12" idx="3"/>
          </p:cNvCxnSpPr>
          <p:nvPr/>
        </p:nvCxnSpPr>
        <p:spPr>
          <a:xfrm>
            <a:off x="8736295" y="1585073"/>
            <a:ext cx="663344" cy="107946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541337EC-DD3B-1E3E-C538-5A29BFE5F8D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FDA CEDI Database</a:t>
            </a:r>
          </a:p>
        </p:txBody>
      </p:sp>
    </p:spTree>
    <p:extLst>
      <p:ext uri="{BB962C8B-B14F-4D97-AF65-F5344CB8AC3E}">
        <p14:creationId xmlns:p14="http://schemas.microsoft.com/office/powerpoint/2010/main" val="190706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F57DB-14AC-F165-6E1B-6216B74A94A2}"/>
              </a:ext>
            </a:extLst>
          </p:cNvPr>
          <p:cNvSpPr>
            <a:spLocks noGrp="1"/>
          </p:cNvSpPr>
          <p:nvPr>
            <p:ph type="dt" sz="half" idx="10"/>
          </p:nvPr>
        </p:nvSpPr>
        <p:spPr/>
        <p:txBody>
          <a:bodyPr/>
          <a:lstStyle/>
          <a:p>
            <a:fld id="{67E03B98-75E0-447C-9964-6BA3CA0500CD}"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913E572B-2B67-BAD5-7B75-4690C0F15F91}"/>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6" name="Footer Placeholder 5">
            <a:extLst>
              <a:ext uri="{FF2B5EF4-FFF2-40B4-BE49-F238E27FC236}">
                <a16:creationId xmlns:a16="http://schemas.microsoft.com/office/drawing/2014/main" id="{8F52D540-0F0A-8653-D725-19191214654D}"/>
              </a:ext>
            </a:extLst>
          </p:cNvPr>
          <p:cNvSpPr>
            <a:spLocks noGrp="1"/>
          </p:cNvSpPr>
          <p:nvPr>
            <p:ph type="ftr" sz="quarter" idx="11"/>
          </p:nvPr>
        </p:nvSpPr>
        <p:spPr/>
        <p:txBody>
          <a:bodyPr/>
          <a:lstStyle/>
          <a:p>
            <a:r>
              <a:rPr lang="en-US" dirty="0"/>
              <a:t>Human Foods Program</a:t>
            </a:r>
          </a:p>
        </p:txBody>
      </p:sp>
      <p:sp>
        <p:nvSpPr>
          <p:cNvPr id="7" name="Title 1">
            <a:extLst>
              <a:ext uri="{FF2B5EF4-FFF2-40B4-BE49-F238E27FC236}">
                <a16:creationId xmlns:a16="http://schemas.microsoft.com/office/drawing/2014/main" id="{6CA853B5-C95F-628C-C265-EAC41BD19759}"/>
              </a:ext>
            </a:extLst>
          </p:cNvPr>
          <p:cNvSpPr>
            <a:spLocks noGrp="1"/>
          </p:cNvSpPr>
          <p:nvPr>
            <p:ph type="ctrTitle"/>
          </p:nvPr>
        </p:nvSpPr>
        <p:spPr>
          <a:xfrm>
            <a:off x="845670" y="1745501"/>
            <a:ext cx="10500660" cy="2236722"/>
          </a:xfrm>
        </p:spPr>
        <p:txBody>
          <a:bodyPr>
            <a:noAutofit/>
          </a:bodyPr>
          <a:lstStyle/>
          <a:p>
            <a:pPr>
              <a:lnSpc>
                <a:spcPct val="111111"/>
              </a:lnSpc>
            </a:pPr>
            <a:r>
              <a:rPr lang="en-US" sz="4000" dirty="0"/>
              <a:t>Toxicokinetic Chemical Simulator (ToCS):</a:t>
            </a:r>
            <a:br>
              <a:rPr lang="en-US" sz="4000" dirty="0"/>
            </a:br>
            <a:r>
              <a:rPr lang="en-US" sz="4000" dirty="0"/>
              <a:t>A Graphical User Interface for High-Throughput Chemical Analysis</a:t>
            </a:r>
          </a:p>
        </p:txBody>
      </p:sp>
      <p:sp>
        <p:nvSpPr>
          <p:cNvPr id="8" name="Subtitle 2">
            <a:extLst>
              <a:ext uri="{FF2B5EF4-FFF2-40B4-BE49-F238E27FC236}">
                <a16:creationId xmlns:a16="http://schemas.microsoft.com/office/drawing/2014/main" id="{B627813E-7EDF-FC55-6E2D-488E31A53033}"/>
              </a:ext>
            </a:extLst>
          </p:cNvPr>
          <p:cNvSpPr>
            <a:spLocks noGrp="1"/>
          </p:cNvSpPr>
          <p:nvPr>
            <p:ph type="subTitle" idx="1"/>
          </p:nvPr>
        </p:nvSpPr>
        <p:spPr>
          <a:xfrm>
            <a:off x="845670" y="4299857"/>
            <a:ext cx="10604796" cy="1964464"/>
          </a:xfrm>
        </p:spPr>
        <p:txBody>
          <a:bodyPr vert="horz" lIns="91440" tIns="45720" rIns="91440" bIns="45720" rtlCol="0" anchor="t">
            <a:normAutofit/>
          </a:bodyPr>
          <a:lstStyle/>
          <a:p>
            <a:pPr>
              <a:lnSpc>
                <a:spcPct val="120370"/>
              </a:lnSpc>
            </a:pPr>
            <a:r>
              <a:rPr lang="en-US" dirty="0"/>
              <a:t>Kristen Windoloski, Contractor</a:t>
            </a:r>
            <a:br>
              <a:rPr lang="en-US" dirty="0"/>
            </a:br>
            <a:r>
              <a:rPr lang="en-US" dirty="0"/>
              <a:t>Office of Scientific Coordination and Computational Sciences (OSCCS)</a:t>
            </a:r>
            <a:br>
              <a:rPr lang="en-US" dirty="0"/>
            </a:br>
            <a:r>
              <a:rPr lang="en-US" dirty="0"/>
              <a:t>Office of Laboratory Operations and Applied Science (OLOAS)</a:t>
            </a:r>
          </a:p>
        </p:txBody>
      </p:sp>
    </p:spTree>
    <p:extLst>
      <p:ext uri="{BB962C8B-B14F-4D97-AF65-F5344CB8AC3E}">
        <p14:creationId xmlns:p14="http://schemas.microsoft.com/office/powerpoint/2010/main" val="307201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7A2D-7B0F-D884-A104-CBEA6F915DB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D44A12B-3EC3-B1A5-8D9D-7AB614C888E3}"/>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B36DA039-558D-B897-CFC2-3DC5E271070B}"/>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6" name="Footer Placeholder 5">
            <a:extLst>
              <a:ext uri="{FF2B5EF4-FFF2-40B4-BE49-F238E27FC236}">
                <a16:creationId xmlns:a16="http://schemas.microsoft.com/office/drawing/2014/main" id="{03BCF8E1-E3B4-008B-E912-A0414F364784}"/>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99FA14E3-85B8-09CB-87A4-A9962B7E88FA}"/>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C88E34F8-36D7-5828-798D-DD5514AE7708}"/>
              </a:ext>
            </a:extLst>
          </p:cNvPr>
          <p:cNvSpPr/>
          <p:nvPr/>
        </p:nvSpPr>
        <p:spPr>
          <a:xfrm>
            <a:off x="713822" y="3586915"/>
            <a:ext cx="1191178" cy="266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69919F-A463-26CA-7870-4A3E220F22D1}"/>
              </a:ext>
            </a:extLst>
          </p:cNvPr>
          <p:cNvCxnSpPr>
            <a:cxnSpLocks/>
          </p:cNvCxnSpPr>
          <p:nvPr/>
        </p:nvCxnSpPr>
        <p:spPr>
          <a:xfrm>
            <a:off x="1419225" y="3933825"/>
            <a:ext cx="0" cy="127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FCAE6B-BF5A-0508-669A-C3D67AC4D779}"/>
              </a:ext>
            </a:extLst>
          </p:cNvPr>
          <p:cNvCxnSpPr>
            <a:cxnSpLocks/>
          </p:cNvCxnSpPr>
          <p:nvPr/>
        </p:nvCxnSpPr>
        <p:spPr>
          <a:xfrm>
            <a:off x="8505272" y="5037131"/>
            <a:ext cx="0" cy="358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F1C2A3-B19C-6A2C-73DA-70CE624842B8}"/>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exposure data CSV</a:t>
            </a:r>
          </a:p>
        </p:txBody>
      </p:sp>
      <p:sp>
        <p:nvSpPr>
          <p:cNvPr id="37" name="Rectangle 36">
            <a:extLst>
              <a:ext uri="{FF2B5EF4-FFF2-40B4-BE49-F238E27FC236}">
                <a16:creationId xmlns:a16="http://schemas.microsoft.com/office/drawing/2014/main" id="{79AD746B-8443-56AC-1DC7-31F5B7162AFE}"/>
              </a:ext>
            </a:extLst>
          </p:cNvPr>
          <p:cNvSpPr/>
          <p:nvPr/>
        </p:nvSpPr>
        <p:spPr>
          <a:xfrm>
            <a:off x="7981396" y="4006015"/>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A9D52F-D9A5-BD05-EF2E-60893C2B9924}"/>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exposure data</a:t>
            </a:r>
          </a:p>
        </p:txBody>
      </p:sp>
      <p:sp>
        <p:nvSpPr>
          <p:cNvPr id="3" name="Title 1">
            <a:extLst>
              <a:ext uri="{FF2B5EF4-FFF2-40B4-BE49-F238E27FC236}">
                <a16:creationId xmlns:a16="http://schemas.microsoft.com/office/drawing/2014/main" id="{2B722DDE-6237-AA2B-B308-3C1273B3919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398594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4BCDA-87EC-AB91-33AA-CDD771B9AB2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54E76E5-4CC7-5D6D-FFD7-D3E46FD18900}"/>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DB9603FB-D854-5D55-09EF-B2D34E8D26F1}"/>
              </a:ext>
            </a:extLst>
          </p:cNvPr>
          <p:cNvSpPr>
            <a:spLocks noGrp="1"/>
          </p:cNvSpPr>
          <p:nvPr>
            <p:ph type="sldNum" sz="quarter" idx="12"/>
          </p:nvPr>
        </p:nvSpPr>
        <p:spPr/>
        <p:txBody>
          <a:bodyPr/>
          <a:lstStyle/>
          <a:p>
            <a:fld id="{2C451916-448D-084F-871F-01BF4E2B7E7A}" type="slidenum">
              <a:rPr lang="en-US" smtClean="0"/>
              <a:t>21</a:t>
            </a:fld>
            <a:endParaRPr lang="en-US"/>
          </a:p>
        </p:txBody>
      </p:sp>
      <p:sp>
        <p:nvSpPr>
          <p:cNvPr id="6" name="Footer Placeholder 5">
            <a:extLst>
              <a:ext uri="{FF2B5EF4-FFF2-40B4-BE49-F238E27FC236}">
                <a16:creationId xmlns:a16="http://schemas.microsoft.com/office/drawing/2014/main" id="{47620617-D99A-FD9B-FE58-F3894B0835A0}"/>
              </a:ext>
            </a:extLst>
          </p:cNvPr>
          <p:cNvSpPr>
            <a:spLocks noGrp="1"/>
          </p:cNvSpPr>
          <p:nvPr>
            <p:ph type="ftr" sz="quarter" idx="11"/>
          </p:nvPr>
        </p:nvSpPr>
        <p:spPr/>
        <p:txBody>
          <a:bodyPr/>
          <a:lstStyle/>
          <a:p>
            <a:r>
              <a:rPr lang="en-US"/>
              <a:t>Human Foods Program</a:t>
            </a:r>
            <a:endParaRPr lang="en-US" dirty="0"/>
          </a:p>
        </p:txBody>
      </p:sp>
      <p:pic>
        <p:nvPicPr>
          <p:cNvPr id="7" name="Picture 6" descr="Table&#10;&#10;AI-generated content may be incorrect.">
            <a:extLst>
              <a:ext uri="{FF2B5EF4-FFF2-40B4-BE49-F238E27FC236}">
                <a16:creationId xmlns:a16="http://schemas.microsoft.com/office/drawing/2014/main" id="{9167DD1F-E69C-2B3B-64B6-EC68FCD7C4F9}"/>
              </a:ext>
            </a:extLst>
          </p:cNvPr>
          <p:cNvPicPr>
            <a:picLocks noChangeAspect="1"/>
          </p:cNvPicPr>
          <p:nvPr/>
        </p:nvPicPr>
        <p:blipFill>
          <a:blip r:embed="rId2"/>
          <a:stretch>
            <a:fillRect/>
          </a:stretch>
        </p:blipFill>
        <p:spPr>
          <a:xfrm>
            <a:off x="925503" y="4481100"/>
            <a:ext cx="3720675" cy="1224426"/>
          </a:xfrm>
          <a:prstGeom prst="rect">
            <a:avLst/>
          </a:prstGeom>
          <a:ln>
            <a:solidFill>
              <a:schemeClr val="bg1">
                <a:lumMod val="85000"/>
              </a:schemeClr>
            </a:solidFill>
          </a:ln>
        </p:spPr>
      </p:pic>
      <p:pic>
        <p:nvPicPr>
          <p:cNvPr id="9" name="Picture 8" descr="Graphical user interface, application, table&#10;&#10;AI-generated content may be incorrect.">
            <a:extLst>
              <a:ext uri="{FF2B5EF4-FFF2-40B4-BE49-F238E27FC236}">
                <a16:creationId xmlns:a16="http://schemas.microsoft.com/office/drawing/2014/main" id="{55DC9A99-C952-FF6E-426B-17E814F421D2}"/>
              </a:ext>
            </a:extLst>
          </p:cNvPr>
          <p:cNvPicPr>
            <a:picLocks noChangeAspect="1"/>
          </p:cNvPicPr>
          <p:nvPr/>
        </p:nvPicPr>
        <p:blipFill>
          <a:blip r:embed="rId3"/>
          <a:srcRect t="46128" b="14950"/>
          <a:stretch>
            <a:fillRect/>
          </a:stretch>
        </p:blipFill>
        <p:spPr>
          <a:xfrm>
            <a:off x="6096000" y="4234825"/>
            <a:ext cx="5387807" cy="1860609"/>
          </a:xfrm>
          <a:prstGeom prst="rect">
            <a:avLst/>
          </a:prstGeom>
          <a:ln>
            <a:solidFill>
              <a:schemeClr val="bg1">
                <a:lumMod val="85000"/>
              </a:schemeClr>
            </a:solidFill>
          </a:ln>
        </p:spPr>
      </p:pic>
      <p:pic>
        <p:nvPicPr>
          <p:cNvPr id="12" name="Picture 11" descr="Text, letter&#10;&#10;AI-generated content may be incorrect.">
            <a:extLst>
              <a:ext uri="{FF2B5EF4-FFF2-40B4-BE49-F238E27FC236}">
                <a16:creationId xmlns:a16="http://schemas.microsoft.com/office/drawing/2014/main" id="{ACDCBF56-04CC-A2C0-260E-620C9F0621ED}"/>
              </a:ext>
            </a:extLst>
          </p:cNvPr>
          <p:cNvPicPr>
            <a:picLocks noChangeAspect="1"/>
          </p:cNvPicPr>
          <p:nvPr/>
        </p:nvPicPr>
        <p:blipFill>
          <a:blip r:embed="rId4"/>
          <a:stretch>
            <a:fillRect/>
          </a:stretch>
        </p:blipFill>
        <p:spPr>
          <a:xfrm>
            <a:off x="6096000" y="1280650"/>
            <a:ext cx="5387807" cy="2758679"/>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A4C8CA5E-9745-4D1F-326E-EF886094D407}"/>
              </a:ext>
            </a:extLst>
          </p:cNvPr>
          <p:cNvPicPr>
            <a:picLocks noChangeAspect="1"/>
          </p:cNvPicPr>
          <p:nvPr/>
        </p:nvPicPr>
        <p:blipFill>
          <a:blip r:embed="rId5"/>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EE7985A3-CAF5-C156-5497-812E0F1AB990}"/>
              </a:ext>
            </a:extLst>
          </p:cNvPr>
          <p:cNvSpPr/>
          <p:nvPr/>
        </p:nvSpPr>
        <p:spPr>
          <a:xfrm>
            <a:off x="1095375" y="364807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62B6B1D-275E-D2C0-0130-9C9D6040A8A8}"/>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B021B2-1633-B398-8660-CB1371570864}"/>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1490EA-2070-B2BB-0DB8-FEFF49F8ADFC}"/>
              </a:ext>
            </a:extLst>
          </p:cNvPr>
          <p:cNvCxnSpPr>
            <a:cxnSpLocks/>
          </p:cNvCxnSpPr>
          <p:nvPr/>
        </p:nvCxnSpPr>
        <p:spPr>
          <a:xfrm>
            <a:off x="1762125" y="4039329"/>
            <a:ext cx="0" cy="441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0078D06-CA34-9397-22D8-8502510E831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6189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FA31-AEB3-1E3E-C035-3A3D08B1EA8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E27E79-247E-D8DE-D9D0-82C277836E24}"/>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DD255396-A346-86C0-1BCC-FA34AC470757}"/>
              </a:ext>
            </a:extLst>
          </p:cNvPr>
          <p:cNvSpPr>
            <a:spLocks noGrp="1"/>
          </p:cNvSpPr>
          <p:nvPr>
            <p:ph type="sldNum" sz="quarter" idx="12"/>
          </p:nvPr>
        </p:nvSpPr>
        <p:spPr/>
        <p:txBody>
          <a:bodyPr/>
          <a:lstStyle/>
          <a:p>
            <a:fld id="{2C451916-448D-084F-871F-01BF4E2B7E7A}" type="slidenum">
              <a:rPr lang="en-US" smtClean="0"/>
              <a:t>22</a:t>
            </a:fld>
            <a:endParaRPr lang="en-US"/>
          </a:p>
        </p:txBody>
      </p:sp>
      <p:sp>
        <p:nvSpPr>
          <p:cNvPr id="6" name="Footer Placeholder 5">
            <a:extLst>
              <a:ext uri="{FF2B5EF4-FFF2-40B4-BE49-F238E27FC236}">
                <a16:creationId xmlns:a16="http://schemas.microsoft.com/office/drawing/2014/main" id="{7A6B6091-59A0-1043-C961-1B85EB8E93CE}"/>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 application, table&#10;&#10;AI-generated content may be incorrect.">
            <a:extLst>
              <a:ext uri="{FF2B5EF4-FFF2-40B4-BE49-F238E27FC236}">
                <a16:creationId xmlns:a16="http://schemas.microsoft.com/office/drawing/2014/main" id="{DA1F2718-A548-6ABF-950F-BDD39CD4741C}"/>
              </a:ext>
            </a:extLst>
          </p:cNvPr>
          <p:cNvPicPr>
            <a:picLocks noChangeAspect="1"/>
          </p:cNvPicPr>
          <p:nvPr/>
        </p:nvPicPr>
        <p:blipFill>
          <a:blip r:embed="rId2"/>
          <a:srcRect t="46128" b="14950"/>
          <a:stretch>
            <a:fillRect/>
          </a:stretch>
        </p:blipFill>
        <p:spPr>
          <a:xfrm>
            <a:off x="5137318" y="4092516"/>
            <a:ext cx="6368882" cy="219941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7681426D-6962-935E-FDCA-A04DE26EE3FA}"/>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SampleExposureData.csv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upper, median, and lower exposure estimates (mg/kg-BW/day) as desired. There must be AT LEAST one exposure point per compound.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sp>
        <p:nvSpPr>
          <p:cNvPr id="7" name="Title 1">
            <a:extLst>
              <a:ext uri="{FF2B5EF4-FFF2-40B4-BE49-F238E27FC236}">
                <a16:creationId xmlns:a16="http://schemas.microsoft.com/office/drawing/2014/main" id="{2DCCF6FF-F277-0683-E699-80EB61D5A6B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243499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671-6F42-345B-D3CC-5BD6C49822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1C64B-6FE3-95DF-DA28-D5D01FED7B31}"/>
              </a:ext>
            </a:extLst>
          </p:cNvPr>
          <p:cNvSpPr>
            <a:spLocks noGrp="1"/>
          </p:cNvSpPr>
          <p:nvPr>
            <p:ph idx="1"/>
          </p:nvPr>
        </p:nvSpPr>
        <p:spPr>
          <a:xfrm>
            <a:off x="912585" y="1390456"/>
            <a:ext cx="10192657" cy="4962525"/>
          </a:xfrm>
        </p:spPr>
        <p:txBody>
          <a:bodyPr>
            <a:normAutofit fontScale="92500" lnSpcReduction="20000"/>
          </a:bodyPr>
          <a:lstStyle/>
          <a:p>
            <a:r>
              <a:rPr lang="en-US" dirty="0"/>
              <a:t>Obtain the bioactivity exposure ratios of six flavoring agents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Return the 5</a:t>
            </a:r>
            <a:r>
              <a:rPr lang="en-US" baseline="30000" dirty="0"/>
              <a:t>th</a:t>
            </a:r>
            <a:r>
              <a:rPr lang="en-US" dirty="0"/>
              <a:t> OED quantile (95</a:t>
            </a:r>
            <a:r>
              <a:rPr lang="en-US" baseline="30000" dirty="0"/>
              <a:t>th</a:t>
            </a:r>
            <a:r>
              <a:rPr lang="en-US" dirty="0"/>
              <a:t> steady state concentration quantile)</a:t>
            </a:r>
          </a:p>
          <a:p>
            <a:r>
              <a:rPr lang="en-US" dirty="0"/>
              <a:t>Use the Honda1 IVIVE assumption</a:t>
            </a:r>
          </a:p>
          <a:p>
            <a:endParaRPr lang="en-US" dirty="0"/>
          </a:p>
          <a:p>
            <a:endParaRPr lang="en-US" dirty="0"/>
          </a:p>
        </p:txBody>
      </p:sp>
      <p:sp>
        <p:nvSpPr>
          <p:cNvPr id="4" name="Date Placeholder 3">
            <a:extLst>
              <a:ext uri="{FF2B5EF4-FFF2-40B4-BE49-F238E27FC236}">
                <a16:creationId xmlns:a16="http://schemas.microsoft.com/office/drawing/2014/main" id="{A60C02A2-B5C4-953B-C004-F15B43629259}"/>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34826908-4828-1F23-9EB5-9166C5F625C4}"/>
              </a:ext>
            </a:extLst>
          </p:cNvPr>
          <p:cNvSpPr>
            <a:spLocks noGrp="1"/>
          </p:cNvSpPr>
          <p:nvPr>
            <p:ph type="sldNum" sz="quarter" idx="12"/>
          </p:nvPr>
        </p:nvSpPr>
        <p:spPr/>
        <p:txBody>
          <a:bodyPr/>
          <a:lstStyle/>
          <a:p>
            <a:fld id="{2C451916-448D-084F-871F-01BF4E2B7E7A}" type="slidenum">
              <a:rPr lang="en-US" smtClean="0"/>
              <a:t>23</a:t>
            </a:fld>
            <a:endParaRPr lang="en-US"/>
          </a:p>
        </p:txBody>
      </p:sp>
      <p:sp>
        <p:nvSpPr>
          <p:cNvPr id="6" name="Footer Placeholder 5">
            <a:extLst>
              <a:ext uri="{FF2B5EF4-FFF2-40B4-BE49-F238E27FC236}">
                <a16:creationId xmlns:a16="http://schemas.microsoft.com/office/drawing/2014/main" id="{962B454C-A8D4-EB5E-940E-C594E6B93C14}"/>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36825F99-FC61-FC67-B332-E17BBA704C94}"/>
              </a:ext>
            </a:extLst>
          </p:cNvPr>
          <p:cNvGraphicFramePr>
            <a:graphicFrameLocks noGrp="1"/>
          </p:cNvGraphicFramePr>
          <p:nvPr>
            <p:extLst>
              <p:ext uri="{D42A27DB-BD31-4B8C-83A1-F6EECF244321}">
                <p14:modId xmlns:p14="http://schemas.microsoft.com/office/powerpoint/2010/main" val="1759426060"/>
              </p:ext>
            </p:extLst>
          </p:nvPr>
        </p:nvGraphicFramePr>
        <p:xfrm>
          <a:off x="1260935" y="2163757"/>
          <a:ext cx="10018480" cy="23469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Butylparaben</a:t>
                      </a:r>
                    </a:p>
                  </a:txBody>
                  <a:tcPr/>
                </a:tc>
                <a:tc>
                  <a:txBody>
                    <a:bodyPr/>
                    <a:lstStyle/>
                    <a:p>
                      <a:r>
                        <a:rPr lang="en-US" sz="1400" dirty="0">
                          <a:latin typeface="Arial" panose="020B0604020202020204" pitchFamily="34" charset="0"/>
                          <a:cs typeface="Arial" panose="020B0604020202020204" pitchFamily="34" charset="0"/>
                        </a:rPr>
                        <a:t>94-26-8</a:t>
                      </a:r>
                    </a:p>
                  </a:txBody>
                  <a:tcPr/>
                </a:tc>
                <a:tc>
                  <a:txBody>
                    <a:bodyPr/>
                    <a:lstStyle/>
                    <a:p>
                      <a:r>
                        <a:rPr lang="en-US" sz="1400" dirty="0">
                          <a:latin typeface="Arial" panose="020B0604020202020204" pitchFamily="34" charset="0"/>
                          <a:cs typeface="Arial" panose="020B0604020202020204" pitchFamily="34" charset="0"/>
                        </a:rPr>
                        <a:t>14.06</a:t>
                      </a:r>
                    </a:p>
                  </a:txBody>
                  <a:tcPr/>
                </a:tc>
                <a:tc>
                  <a:txBody>
                    <a:bodyPr/>
                    <a:lstStyle/>
                    <a:p>
                      <a:r>
                        <a:rPr lang="en-US" sz="1400" dirty="0">
                          <a:latin typeface="Arial" panose="020B0604020202020204" pitchFamily="34" charset="0"/>
                          <a:cs typeface="Arial" panose="020B0604020202020204" pitchFamily="34" charset="0"/>
                        </a:rPr>
                        <a:t>1.51E-6</a:t>
                      </a:r>
                    </a:p>
                  </a:txBody>
                  <a:tcPr/>
                </a:tc>
                <a:tc>
                  <a:txBody>
                    <a:bodyPr/>
                    <a:lstStyle/>
                    <a:p>
                      <a:r>
                        <a:rPr lang="en-US" sz="1400" dirty="0">
                          <a:latin typeface="Arial" panose="020B0604020202020204" pitchFamily="34" charset="0"/>
                          <a:cs typeface="Arial" panose="020B0604020202020204" pitchFamily="34" charset="0"/>
                        </a:rPr>
                        <a:t>1.28E-6</a:t>
                      </a:r>
                    </a:p>
                  </a:txBody>
                  <a:tcPr/>
                </a:tc>
                <a:tc>
                  <a:txBody>
                    <a:bodyPr/>
                    <a:lstStyle/>
                    <a:p>
                      <a:r>
                        <a:rPr lang="en-US" sz="1400" dirty="0">
                          <a:latin typeface="Arial" panose="020B0604020202020204" pitchFamily="34" charset="0"/>
                          <a:cs typeface="Arial" panose="020B0604020202020204" pitchFamily="34" charset="0"/>
                        </a:rPr>
                        <a:t>1.09E-6</a:t>
                      </a: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Acetophenone</a:t>
                      </a:r>
                    </a:p>
                  </a:txBody>
                  <a:tcPr/>
                </a:tc>
                <a:tc>
                  <a:txBody>
                    <a:bodyPr/>
                    <a:lstStyle/>
                    <a:p>
                      <a:r>
                        <a:rPr lang="en-US" sz="1400" dirty="0">
                          <a:latin typeface="Arial" panose="020B0604020202020204" pitchFamily="34" charset="0"/>
                          <a:cs typeface="Arial" panose="020B0604020202020204" pitchFamily="34" charset="0"/>
                        </a:rPr>
                        <a:t>98-86-2</a:t>
                      </a:r>
                    </a:p>
                  </a:txBody>
                  <a:tcPr/>
                </a:tc>
                <a:tc>
                  <a:txBody>
                    <a:bodyPr/>
                    <a:lstStyle/>
                    <a:p>
                      <a:r>
                        <a:rPr lang="en-US" sz="1400" dirty="0">
                          <a:latin typeface="Arial" panose="020B0604020202020204" pitchFamily="34" charset="0"/>
                          <a:cs typeface="Arial" panose="020B0604020202020204" pitchFamily="34" charset="0"/>
                        </a:rPr>
                        <a:t>15.90</a:t>
                      </a:r>
                    </a:p>
                  </a:txBody>
                  <a:tcPr/>
                </a:tc>
                <a:tc>
                  <a:txBody>
                    <a:bodyPr/>
                    <a:lstStyle/>
                    <a:p>
                      <a:r>
                        <a:rPr lang="en-US" sz="1400" dirty="0">
                          <a:latin typeface="Arial" panose="020B0604020202020204" pitchFamily="34" charset="0"/>
                          <a:cs typeface="Arial" panose="020B0604020202020204" pitchFamily="34" charset="0"/>
                        </a:rPr>
                        <a:t>0.263</a:t>
                      </a:r>
                    </a:p>
                  </a:txBody>
                  <a:tcPr/>
                </a:tc>
                <a:tc>
                  <a:txBody>
                    <a:bodyPr/>
                    <a:lstStyle/>
                    <a:p>
                      <a:r>
                        <a:rPr lang="en-US" sz="1400" dirty="0">
                          <a:latin typeface="Arial" panose="020B0604020202020204" pitchFamily="34" charset="0"/>
                          <a:cs typeface="Arial" panose="020B0604020202020204" pitchFamily="34" charset="0"/>
                        </a:rPr>
                        <a:t>6.07E-5</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Methyl salicylate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119-36-8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31.40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0.184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2.17E-4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Resorcinol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108-46-3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6.626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5.85E-2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1.91E-5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r h="276623">
                <a:tc>
                  <a:txBody>
                    <a:bodyPr/>
                    <a:lstStyle/>
                    <a:p>
                      <a:r>
                        <a:rPr lang="en-US" sz="1400" dirty="0">
                          <a:latin typeface="Arial" panose="020B0604020202020204" pitchFamily="34" charset="0"/>
                          <a:cs typeface="Arial" panose="020B0604020202020204" pitchFamily="34" charset="0"/>
                        </a:rPr>
                        <a:t>o-Cresol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95-48-7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47.30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3.22E-4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461508981"/>
                  </a:ext>
                </a:extLst>
              </a:tr>
              <a:tr h="276623">
                <a:tc>
                  <a:txBody>
                    <a:bodyPr/>
                    <a:lstStyle/>
                    <a:p>
                      <a:r>
                        <a:rPr lang="en-US" sz="1400" dirty="0">
                          <a:latin typeface="Arial" panose="020B0604020202020204" pitchFamily="34" charset="0"/>
                          <a:cs typeface="Arial" panose="020B0604020202020204" pitchFamily="34" charset="0"/>
                        </a:rPr>
                        <a:t>p-Cresol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106-44-5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38.88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1.53E-3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577825356"/>
                  </a:ext>
                </a:extLst>
              </a:tr>
            </a:tbl>
          </a:graphicData>
        </a:graphic>
      </p:graphicFrame>
      <p:sp>
        <p:nvSpPr>
          <p:cNvPr id="7" name="TextBox 6">
            <a:extLst>
              <a:ext uri="{FF2B5EF4-FFF2-40B4-BE49-F238E27FC236}">
                <a16:creationId xmlns:a16="http://schemas.microsoft.com/office/drawing/2014/main" id="{85A4842F-24A1-8442-8B64-9BC95CE5F06C}"/>
              </a:ext>
            </a:extLst>
          </p:cNvPr>
          <p:cNvSpPr txBox="1"/>
          <p:nvPr/>
        </p:nvSpPr>
        <p:spPr>
          <a:xfrm>
            <a:off x="9684322" y="4557628"/>
            <a:ext cx="1595093" cy="523220"/>
          </a:xfrm>
          <a:prstGeom prst="rect">
            <a:avLst/>
          </a:prstGeom>
          <a:noFill/>
          <a:ln>
            <a:solidFill>
              <a:schemeClr val="tx1"/>
            </a:solidFill>
          </a:ln>
        </p:spPr>
        <p:txBody>
          <a:bodyPr wrap="square" rtlCol="0">
            <a:spAutoFit/>
          </a:bodyPr>
          <a:lstStyle/>
          <a:p>
            <a:r>
              <a:rPr lang="en-US" sz="1400" dirty="0"/>
              <a:t>* = </a:t>
            </a:r>
            <a:r>
              <a:rPr lang="en-US" sz="1400" dirty="0" err="1"/>
              <a:t>uM</a:t>
            </a:r>
            <a:endParaRPr lang="en-US" sz="1400" dirty="0"/>
          </a:p>
          <a:p>
            <a:r>
              <a:rPr lang="en-US" sz="1400" dirty="0"/>
              <a:t>^ = mg/kw-BW/day</a:t>
            </a:r>
          </a:p>
        </p:txBody>
      </p:sp>
      <p:sp>
        <p:nvSpPr>
          <p:cNvPr id="9" name="Title 1">
            <a:extLst>
              <a:ext uri="{FF2B5EF4-FFF2-40B4-BE49-F238E27FC236}">
                <a16:creationId xmlns:a16="http://schemas.microsoft.com/office/drawing/2014/main" id="{F89BCE23-D802-E0C1-80CA-966884D58D9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Scenario</a:t>
            </a:r>
          </a:p>
        </p:txBody>
      </p:sp>
    </p:spTree>
    <p:extLst>
      <p:ext uri="{BB962C8B-B14F-4D97-AF65-F5344CB8AC3E}">
        <p14:creationId xmlns:p14="http://schemas.microsoft.com/office/powerpoint/2010/main" val="344107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399C7-9A71-FC2A-B05A-713E8E99F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5EB472D-3EE1-DC49-61E9-9E8AE0D9C5EE}"/>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E4ABCB41-533D-CBAC-0912-DCFF36DE733B}"/>
              </a:ext>
            </a:extLst>
          </p:cNvPr>
          <p:cNvSpPr>
            <a:spLocks noGrp="1"/>
          </p:cNvSpPr>
          <p:nvPr>
            <p:ph type="sldNum" sz="quarter" idx="12"/>
          </p:nvPr>
        </p:nvSpPr>
        <p:spPr/>
        <p:txBody>
          <a:bodyPr/>
          <a:lstStyle/>
          <a:p>
            <a:fld id="{2C451916-448D-084F-871F-01BF4E2B7E7A}" type="slidenum">
              <a:rPr lang="en-US" smtClean="0"/>
              <a:t>24</a:t>
            </a:fld>
            <a:endParaRPr lang="en-US"/>
          </a:p>
        </p:txBody>
      </p:sp>
      <p:sp>
        <p:nvSpPr>
          <p:cNvPr id="6" name="Footer Placeholder 5">
            <a:extLst>
              <a:ext uri="{FF2B5EF4-FFF2-40B4-BE49-F238E27FC236}">
                <a16:creationId xmlns:a16="http://schemas.microsoft.com/office/drawing/2014/main" id="{C4D54F91-519B-3AD9-33CB-845B2D268900}"/>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EF895048-7C14-2213-B04A-8B8BDC7633F2}"/>
              </a:ext>
            </a:extLst>
          </p:cNvPr>
          <p:cNvPicPr>
            <a:picLocks noChangeAspect="1"/>
          </p:cNvPicPr>
          <p:nvPr/>
        </p:nvPicPr>
        <p:blipFill>
          <a:blip r:embed="rId3"/>
          <a:stretch>
            <a:fillRect/>
          </a:stretch>
        </p:blipFill>
        <p:spPr>
          <a:xfrm>
            <a:off x="1686560" y="1324335"/>
            <a:ext cx="8818880" cy="496062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F976F0D2-DE51-880E-0D90-B31A71811DB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General Parameters Tab</a:t>
            </a:r>
          </a:p>
        </p:txBody>
      </p:sp>
    </p:spTree>
    <p:extLst>
      <p:ext uri="{BB962C8B-B14F-4D97-AF65-F5344CB8AC3E}">
        <p14:creationId xmlns:p14="http://schemas.microsoft.com/office/powerpoint/2010/main" val="308013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E36D-0593-8E3C-1BD7-C6523B01B7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8266C2-8505-5AD5-4E69-8AA2CFE6711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E59A1E6A-DB26-ADB6-6B76-19A906B066A9}"/>
              </a:ext>
            </a:extLst>
          </p:cNvPr>
          <p:cNvSpPr>
            <a:spLocks noGrp="1"/>
          </p:cNvSpPr>
          <p:nvPr>
            <p:ph type="sldNum" sz="quarter" idx="12"/>
          </p:nvPr>
        </p:nvSpPr>
        <p:spPr/>
        <p:txBody>
          <a:bodyPr/>
          <a:lstStyle/>
          <a:p>
            <a:fld id="{2C451916-448D-084F-871F-01BF4E2B7E7A}" type="slidenum">
              <a:rPr lang="en-US" smtClean="0"/>
              <a:t>25</a:t>
            </a:fld>
            <a:endParaRPr lang="en-US"/>
          </a:p>
        </p:txBody>
      </p:sp>
      <p:sp>
        <p:nvSpPr>
          <p:cNvPr id="6" name="Footer Placeholder 5">
            <a:extLst>
              <a:ext uri="{FF2B5EF4-FFF2-40B4-BE49-F238E27FC236}">
                <a16:creationId xmlns:a16="http://schemas.microsoft.com/office/drawing/2014/main" id="{B3A560DB-BD7C-B719-D7FD-1C069D458F7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284B3C54-1A1C-9D82-FFD6-6D812A33E318}"/>
              </a:ext>
            </a:extLst>
          </p:cNvPr>
          <p:cNvPicPr>
            <a:picLocks noChangeAspect="1"/>
          </p:cNvPicPr>
          <p:nvPr/>
        </p:nvPicPr>
        <p:blipFill>
          <a:blip r:embed="rId3"/>
          <a:stretch>
            <a:fillRect/>
          </a:stretch>
        </p:blipFill>
        <p:spPr>
          <a:xfrm>
            <a:off x="1720973" y="1343692"/>
            <a:ext cx="8750054" cy="4921905"/>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5558C91A-930B-97E5-F5D6-8E205E05D0E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Model Specifications Tab</a:t>
            </a:r>
          </a:p>
        </p:txBody>
      </p:sp>
    </p:spTree>
    <p:extLst>
      <p:ext uri="{BB962C8B-B14F-4D97-AF65-F5344CB8AC3E}">
        <p14:creationId xmlns:p14="http://schemas.microsoft.com/office/powerpoint/2010/main" val="254380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0A4A-AFC5-589E-A5B5-92626033AD3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8CEAE73-7042-4E59-2BF4-687C416F4EA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FC906A2-12C9-F5FC-18BD-47D1B3061F76}"/>
              </a:ext>
            </a:extLst>
          </p:cNvPr>
          <p:cNvSpPr>
            <a:spLocks noGrp="1"/>
          </p:cNvSpPr>
          <p:nvPr>
            <p:ph type="sldNum" sz="quarter" idx="12"/>
          </p:nvPr>
        </p:nvSpPr>
        <p:spPr/>
        <p:txBody>
          <a:bodyPr/>
          <a:lstStyle/>
          <a:p>
            <a:fld id="{2C451916-448D-084F-871F-01BF4E2B7E7A}" type="slidenum">
              <a:rPr lang="en-US" smtClean="0"/>
              <a:t>26</a:t>
            </a:fld>
            <a:endParaRPr lang="en-US"/>
          </a:p>
        </p:txBody>
      </p:sp>
      <p:sp>
        <p:nvSpPr>
          <p:cNvPr id="6" name="Footer Placeholder 5">
            <a:extLst>
              <a:ext uri="{FF2B5EF4-FFF2-40B4-BE49-F238E27FC236}">
                <a16:creationId xmlns:a16="http://schemas.microsoft.com/office/drawing/2014/main" id="{29BC089C-0133-FF62-6977-565EB0B90652}"/>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285BC1F-32EA-94DC-0D9B-3F77E9D15933}"/>
              </a:ext>
            </a:extLst>
          </p:cNvPr>
          <p:cNvPicPr>
            <a:picLocks noChangeAspect="1"/>
          </p:cNvPicPr>
          <p:nvPr/>
        </p:nvPicPr>
        <p:blipFill>
          <a:blip r:embed="rId3"/>
          <a:stretch>
            <a:fillRect/>
          </a:stretch>
        </p:blipFill>
        <p:spPr>
          <a:xfrm>
            <a:off x="1755386" y="1363049"/>
            <a:ext cx="8681228" cy="4883191"/>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173D9F7-B52A-C4B3-3965-3ACAB97DDBFB}"/>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Compound Selection Tab</a:t>
            </a:r>
          </a:p>
        </p:txBody>
      </p:sp>
    </p:spTree>
    <p:extLst>
      <p:ext uri="{BB962C8B-B14F-4D97-AF65-F5344CB8AC3E}">
        <p14:creationId xmlns:p14="http://schemas.microsoft.com/office/powerpoint/2010/main" val="265541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D35F-C423-9C21-1BE2-A5029925D86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914446-C2EA-0890-DD79-C8B1EE91A060}"/>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B57D9501-6B10-BCAC-9456-BC6A23DDB1BC}"/>
              </a:ext>
            </a:extLst>
          </p:cNvPr>
          <p:cNvSpPr>
            <a:spLocks noGrp="1"/>
          </p:cNvSpPr>
          <p:nvPr>
            <p:ph type="sldNum" sz="quarter" idx="12"/>
          </p:nvPr>
        </p:nvSpPr>
        <p:spPr/>
        <p:txBody>
          <a:bodyPr/>
          <a:lstStyle/>
          <a:p>
            <a:fld id="{2C451916-448D-084F-871F-01BF4E2B7E7A}" type="slidenum">
              <a:rPr lang="en-US" smtClean="0"/>
              <a:t>27</a:t>
            </a:fld>
            <a:endParaRPr lang="en-US"/>
          </a:p>
        </p:txBody>
      </p:sp>
      <p:sp>
        <p:nvSpPr>
          <p:cNvPr id="6" name="Footer Placeholder 5">
            <a:extLst>
              <a:ext uri="{FF2B5EF4-FFF2-40B4-BE49-F238E27FC236}">
                <a16:creationId xmlns:a16="http://schemas.microsoft.com/office/drawing/2014/main" id="{313C9F3B-D084-64D9-F1C6-309E3ECDC937}"/>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able&#10;&#10;AI-generated content may be incorrect.">
            <a:extLst>
              <a:ext uri="{FF2B5EF4-FFF2-40B4-BE49-F238E27FC236}">
                <a16:creationId xmlns:a16="http://schemas.microsoft.com/office/drawing/2014/main" id="{6F06DF3A-4565-CCB6-E4A4-6DAB4F5D4080}"/>
              </a:ext>
            </a:extLst>
          </p:cNvPr>
          <p:cNvPicPr>
            <a:picLocks noChangeAspect="1"/>
          </p:cNvPicPr>
          <p:nvPr/>
        </p:nvPicPr>
        <p:blipFill>
          <a:blip r:embed="rId3"/>
          <a:stretch>
            <a:fillRect/>
          </a:stretch>
        </p:blipFill>
        <p:spPr>
          <a:xfrm>
            <a:off x="815152" y="1582885"/>
            <a:ext cx="4766497" cy="4311743"/>
          </a:xfrm>
          <a:prstGeom prst="rect">
            <a:avLst/>
          </a:prstGeom>
          <a:ln>
            <a:solidFill>
              <a:schemeClr val="bg1">
                <a:lumMod val="85000"/>
              </a:schemeClr>
            </a:solidFill>
          </a:ln>
        </p:spPr>
      </p:pic>
      <p:pic>
        <p:nvPicPr>
          <p:cNvPr id="10" name="Picture 9" descr="Graphical user interface, application&#10;&#10;AI-generated content may be incorrect.">
            <a:extLst>
              <a:ext uri="{FF2B5EF4-FFF2-40B4-BE49-F238E27FC236}">
                <a16:creationId xmlns:a16="http://schemas.microsoft.com/office/drawing/2014/main" id="{161430BE-25E3-E919-B5FE-B209326BC77E}"/>
              </a:ext>
            </a:extLst>
          </p:cNvPr>
          <p:cNvPicPr>
            <a:picLocks noChangeAspect="1"/>
          </p:cNvPicPr>
          <p:nvPr/>
        </p:nvPicPr>
        <p:blipFill>
          <a:blip r:embed="rId4"/>
          <a:stretch>
            <a:fillRect/>
          </a:stretch>
        </p:blipFill>
        <p:spPr>
          <a:xfrm>
            <a:off x="6610353" y="1582886"/>
            <a:ext cx="4600291" cy="4311742"/>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0CCD56F0-D191-194B-F52A-E160D40ADB1F}"/>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Bioactivity and Exposure Data Files</a:t>
            </a:r>
          </a:p>
        </p:txBody>
      </p:sp>
    </p:spTree>
    <p:extLst>
      <p:ext uri="{BB962C8B-B14F-4D97-AF65-F5344CB8AC3E}">
        <p14:creationId xmlns:p14="http://schemas.microsoft.com/office/powerpoint/2010/main" val="146786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3AAC-7DCB-7FC6-ACDF-AC8AE2F841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10B319B-5F16-9A09-6703-7CD04F83ACD7}"/>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189C4B58-4F80-B3A3-FBF1-CAB160031A43}"/>
              </a:ext>
            </a:extLst>
          </p:cNvPr>
          <p:cNvSpPr>
            <a:spLocks noGrp="1"/>
          </p:cNvSpPr>
          <p:nvPr>
            <p:ph type="sldNum" sz="quarter" idx="12"/>
          </p:nvPr>
        </p:nvSpPr>
        <p:spPr/>
        <p:txBody>
          <a:bodyPr/>
          <a:lstStyle/>
          <a:p>
            <a:fld id="{2C451916-448D-084F-871F-01BF4E2B7E7A}" type="slidenum">
              <a:rPr lang="en-US" smtClean="0"/>
              <a:t>28</a:t>
            </a:fld>
            <a:endParaRPr lang="en-US"/>
          </a:p>
        </p:txBody>
      </p:sp>
      <p:sp>
        <p:nvSpPr>
          <p:cNvPr id="6" name="Footer Placeholder 5">
            <a:extLst>
              <a:ext uri="{FF2B5EF4-FFF2-40B4-BE49-F238E27FC236}">
                <a16:creationId xmlns:a16="http://schemas.microsoft.com/office/drawing/2014/main" id="{38411211-636C-A683-3DC9-74274D8178AB}"/>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6B2BECB4-D494-9A98-C196-8177C78B716A}"/>
              </a:ext>
            </a:extLst>
          </p:cNvPr>
          <p:cNvPicPr>
            <a:picLocks noChangeAspect="1"/>
          </p:cNvPicPr>
          <p:nvPr/>
        </p:nvPicPr>
        <p:blipFill>
          <a:blip r:embed="rId3"/>
          <a:stretch>
            <a:fillRect/>
          </a:stretch>
        </p:blipFill>
        <p:spPr>
          <a:xfrm>
            <a:off x="1686560" y="1324335"/>
            <a:ext cx="8818880" cy="496062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24E3EAF1-4ADC-A2A3-E7F9-0513299F772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Advanced Parameters Tab</a:t>
            </a:r>
          </a:p>
        </p:txBody>
      </p:sp>
    </p:spTree>
    <p:extLst>
      <p:ext uri="{BB962C8B-B14F-4D97-AF65-F5344CB8AC3E}">
        <p14:creationId xmlns:p14="http://schemas.microsoft.com/office/powerpoint/2010/main" val="17416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3C90-F32D-D016-2120-E67E916B66B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DC52D03-D966-0228-3504-515F37DD5C38}"/>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E7490B1D-9A8B-56CE-13CD-F1CF35837200}"/>
              </a:ext>
            </a:extLst>
          </p:cNvPr>
          <p:cNvSpPr>
            <a:spLocks noGrp="1"/>
          </p:cNvSpPr>
          <p:nvPr>
            <p:ph type="sldNum" sz="quarter" idx="12"/>
          </p:nvPr>
        </p:nvSpPr>
        <p:spPr/>
        <p:txBody>
          <a:bodyPr/>
          <a:lstStyle/>
          <a:p>
            <a:fld id="{2C451916-448D-084F-871F-01BF4E2B7E7A}" type="slidenum">
              <a:rPr lang="en-US" smtClean="0"/>
              <a:t>29</a:t>
            </a:fld>
            <a:endParaRPr lang="en-US"/>
          </a:p>
        </p:txBody>
      </p:sp>
      <p:sp>
        <p:nvSpPr>
          <p:cNvPr id="6" name="Footer Placeholder 5">
            <a:extLst>
              <a:ext uri="{FF2B5EF4-FFF2-40B4-BE49-F238E27FC236}">
                <a16:creationId xmlns:a16="http://schemas.microsoft.com/office/drawing/2014/main" id="{DBA73805-382E-45BA-AF20-223466757C63}"/>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B9F4C804-D394-3612-877C-EB941D7D8226}"/>
              </a:ext>
            </a:extLst>
          </p:cNvPr>
          <p:cNvPicPr>
            <a:picLocks noChangeAspect="1"/>
          </p:cNvPicPr>
          <p:nvPr/>
        </p:nvPicPr>
        <p:blipFill>
          <a:blip r:embed="rId3"/>
          <a:stretch>
            <a:fillRect/>
          </a:stretch>
        </p:blipFill>
        <p:spPr>
          <a:xfrm>
            <a:off x="1685051" y="1323486"/>
            <a:ext cx="8821898" cy="496231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8B88A0F-6195-BEA3-EC1C-9EF7EF1D00A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81583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E3D-E609-C546-8531-C3533919D9DD}"/>
              </a:ext>
            </a:extLst>
          </p:cNvPr>
          <p:cNvSpPr>
            <a:spLocks noGrp="1"/>
          </p:cNvSpPr>
          <p:nvPr>
            <p:ph type="ctrTitle"/>
          </p:nvPr>
        </p:nvSpPr>
        <p:spPr/>
        <p:txBody>
          <a:bodyPr>
            <a:normAutofit fontScale="90000"/>
          </a:bodyPr>
          <a:lstStyle/>
          <a:p>
            <a:pPr>
              <a:lnSpc>
                <a:spcPct val="111111"/>
              </a:lnSpc>
            </a:pPr>
            <a:r>
              <a:rPr lang="en-US" dirty="0"/>
              <a:t>Session III: </a:t>
            </a:r>
            <a:br>
              <a:rPr lang="en-US" dirty="0"/>
            </a:br>
            <a:r>
              <a:rPr lang="en-US" dirty="0"/>
              <a:t>In Vitro to In Vivo Extrapolation (IVIVE) Module</a:t>
            </a:r>
          </a:p>
        </p:txBody>
      </p:sp>
      <p:sp>
        <p:nvSpPr>
          <p:cNvPr id="4" name="Slide Number Placeholder 3">
            <a:extLst>
              <a:ext uri="{FF2B5EF4-FFF2-40B4-BE49-F238E27FC236}">
                <a16:creationId xmlns:a16="http://schemas.microsoft.com/office/drawing/2014/main" id="{B2D4D7FD-3E8A-4F6F-B3A4-2110D2ACF775}"/>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3" name="Footer Placeholder 2">
            <a:extLst>
              <a:ext uri="{FF2B5EF4-FFF2-40B4-BE49-F238E27FC236}">
                <a16:creationId xmlns:a16="http://schemas.microsoft.com/office/drawing/2014/main" id="{810A358F-B943-4689-A0E2-2C1BC2B51D4F}"/>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838B1DC-653F-408B-BFDE-03A10E5930E8}"/>
              </a:ext>
            </a:extLst>
          </p:cNvPr>
          <p:cNvSpPr>
            <a:spLocks noGrp="1"/>
          </p:cNvSpPr>
          <p:nvPr>
            <p:ph type="dt" sz="half" idx="10"/>
          </p:nvPr>
        </p:nvSpPr>
        <p:spPr/>
        <p:txBody>
          <a:bodyPr/>
          <a:lstStyle/>
          <a:p>
            <a:fld id="{6281E51C-9673-4B7A-8422-9B11FD6A9AE3}" type="datetime4">
              <a:rPr lang="en-US" smtClean="0"/>
              <a:t>September 26, 2025</a:t>
            </a:fld>
            <a:endParaRPr lang="en-US" dirty="0"/>
          </a:p>
        </p:txBody>
      </p:sp>
    </p:spTree>
    <p:extLst>
      <p:ext uri="{BB962C8B-B14F-4D97-AF65-F5344CB8AC3E}">
        <p14:creationId xmlns:p14="http://schemas.microsoft.com/office/powerpoint/2010/main" val="127733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FE7F-F66D-BD66-C11F-7608FEC386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C79D85-9C08-BD4B-F4F5-B196FF988FC6}"/>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65BC6923-3C17-A589-D675-9B0FCC2582FC}"/>
              </a:ext>
            </a:extLst>
          </p:cNvPr>
          <p:cNvSpPr>
            <a:spLocks noGrp="1"/>
          </p:cNvSpPr>
          <p:nvPr>
            <p:ph type="sldNum" sz="quarter" idx="12"/>
          </p:nvPr>
        </p:nvSpPr>
        <p:spPr/>
        <p:txBody>
          <a:bodyPr/>
          <a:lstStyle/>
          <a:p>
            <a:fld id="{2C451916-448D-084F-871F-01BF4E2B7E7A}" type="slidenum">
              <a:rPr lang="en-US" smtClean="0"/>
              <a:t>30</a:t>
            </a:fld>
            <a:endParaRPr lang="en-US"/>
          </a:p>
        </p:txBody>
      </p:sp>
      <p:sp>
        <p:nvSpPr>
          <p:cNvPr id="6" name="Footer Placeholder 5">
            <a:extLst>
              <a:ext uri="{FF2B5EF4-FFF2-40B4-BE49-F238E27FC236}">
                <a16:creationId xmlns:a16="http://schemas.microsoft.com/office/drawing/2014/main" id="{3B36C97E-EB14-E3E0-428F-B4E6946D19F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10;&#10;AI-generated content may be incorrect.">
            <a:extLst>
              <a:ext uri="{FF2B5EF4-FFF2-40B4-BE49-F238E27FC236}">
                <a16:creationId xmlns:a16="http://schemas.microsoft.com/office/drawing/2014/main" id="{6A513A70-B6DB-75CF-D91F-BD05151796D4}"/>
              </a:ext>
            </a:extLst>
          </p:cNvPr>
          <p:cNvPicPr>
            <a:picLocks noChangeAspect="1"/>
          </p:cNvPicPr>
          <p:nvPr/>
        </p:nvPicPr>
        <p:blipFill>
          <a:blip r:embed="rId3"/>
          <a:stretch>
            <a:fillRect/>
          </a:stretch>
        </p:blipFill>
        <p:spPr>
          <a:xfrm>
            <a:off x="1624190" y="1289252"/>
            <a:ext cx="8943620" cy="5030786"/>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163AFAF-CE86-A120-1B68-707AA6CE41D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2609901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69C76-C691-1AEE-6F41-52BBAC29DDE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E1EBA42-DB48-DACC-B89C-1DD2C4397B4D}"/>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B87DD918-4186-4BF3-194F-FC78B7E0010C}"/>
              </a:ext>
            </a:extLst>
          </p:cNvPr>
          <p:cNvSpPr>
            <a:spLocks noGrp="1"/>
          </p:cNvSpPr>
          <p:nvPr>
            <p:ph type="sldNum" sz="quarter" idx="12"/>
          </p:nvPr>
        </p:nvSpPr>
        <p:spPr/>
        <p:txBody>
          <a:bodyPr/>
          <a:lstStyle/>
          <a:p>
            <a:fld id="{2C451916-448D-084F-871F-01BF4E2B7E7A}" type="slidenum">
              <a:rPr lang="en-US" smtClean="0"/>
              <a:t>31</a:t>
            </a:fld>
            <a:endParaRPr lang="en-US"/>
          </a:p>
        </p:txBody>
      </p:sp>
      <p:sp>
        <p:nvSpPr>
          <p:cNvPr id="6" name="Footer Placeholder 5">
            <a:extLst>
              <a:ext uri="{FF2B5EF4-FFF2-40B4-BE49-F238E27FC236}">
                <a16:creationId xmlns:a16="http://schemas.microsoft.com/office/drawing/2014/main" id="{32C4603F-68CF-3307-51A1-0C2512386E0E}"/>
              </a:ext>
            </a:extLst>
          </p:cNvPr>
          <p:cNvSpPr>
            <a:spLocks noGrp="1"/>
          </p:cNvSpPr>
          <p:nvPr>
            <p:ph type="ftr" sz="quarter" idx="11"/>
          </p:nvPr>
        </p:nvSpPr>
        <p:spPr/>
        <p:txBody>
          <a:bodyPr/>
          <a:lstStyle/>
          <a:p>
            <a:r>
              <a:rPr lang="en-US"/>
              <a:t>Human Foods Program</a:t>
            </a:r>
            <a:endParaRPr lang="en-US" dirty="0"/>
          </a:p>
        </p:txBody>
      </p:sp>
      <p:pic>
        <p:nvPicPr>
          <p:cNvPr id="8" name="Picture 7" descr="Chart, scatter chart&#10;&#10;AI-generated content may be incorrect.">
            <a:extLst>
              <a:ext uri="{FF2B5EF4-FFF2-40B4-BE49-F238E27FC236}">
                <a16:creationId xmlns:a16="http://schemas.microsoft.com/office/drawing/2014/main" id="{6B29F598-D5F3-E670-6A7A-5D8D24981FC7}"/>
              </a:ext>
            </a:extLst>
          </p:cNvPr>
          <p:cNvPicPr>
            <a:picLocks noChangeAspect="1"/>
          </p:cNvPicPr>
          <p:nvPr/>
        </p:nvPicPr>
        <p:blipFill>
          <a:blip r:embed="rId3"/>
          <a:stretch>
            <a:fillRect/>
          </a:stretch>
        </p:blipFill>
        <p:spPr>
          <a:xfrm>
            <a:off x="1624189" y="1289252"/>
            <a:ext cx="8943621" cy="5030786"/>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26A030ED-55D5-D7EC-E056-00CFDAF2F11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304631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F68E-3887-D301-FFC1-D8CD2EC1F8E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52CA948-639E-79CB-47B1-B182C2DFFB9C}"/>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DE57CEFB-6778-26FF-BF61-ED0E8A52D234}"/>
              </a:ext>
            </a:extLst>
          </p:cNvPr>
          <p:cNvSpPr>
            <a:spLocks noGrp="1"/>
          </p:cNvSpPr>
          <p:nvPr>
            <p:ph type="sldNum" sz="quarter" idx="12"/>
          </p:nvPr>
        </p:nvSpPr>
        <p:spPr/>
        <p:txBody>
          <a:bodyPr/>
          <a:lstStyle/>
          <a:p>
            <a:fld id="{2C451916-448D-084F-871F-01BF4E2B7E7A}" type="slidenum">
              <a:rPr lang="en-US" smtClean="0"/>
              <a:t>32</a:t>
            </a:fld>
            <a:endParaRPr lang="en-US"/>
          </a:p>
        </p:txBody>
      </p:sp>
      <p:sp>
        <p:nvSpPr>
          <p:cNvPr id="6" name="Footer Placeholder 5">
            <a:extLst>
              <a:ext uri="{FF2B5EF4-FFF2-40B4-BE49-F238E27FC236}">
                <a16:creationId xmlns:a16="http://schemas.microsoft.com/office/drawing/2014/main" id="{FA287DCB-D827-5988-851F-6ACFD0F20FA0}"/>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D56D77D-543D-57FE-A044-3837BD440479}"/>
              </a:ext>
            </a:extLst>
          </p:cNvPr>
          <p:cNvPicPr>
            <a:picLocks noChangeAspect="1"/>
          </p:cNvPicPr>
          <p:nvPr/>
        </p:nvPicPr>
        <p:blipFill>
          <a:blip r:embed="rId3"/>
          <a:stretch>
            <a:fillRect/>
          </a:stretch>
        </p:blipFill>
        <p:spPr>
          <a:xfrm>
            <a:off x="1662417" y="1310755"/>
            <a:ext cx="8867165" cy="498778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8CBC458C-DF28-0845-5B1A-A13B8B3B8A5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139262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D923-7830-F881-F701-097DD71EA1C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A5ACA43-1EF4-953A-F58C-7F4B188C0212}"/>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A9C92B8-C7F2-FD96-0A2A-A9C9D19EEDF4}"/>
              </a:ext>
            </a:extLst>
          </p:cNvPr>
          <p:cNvSpPr>
            <a:spLocks noGrp="1"/>
          </p:cNvSpPr>
          <p:nvPr>
            <p:ph type="sldNum" sz="quarter" idx="12"/>
          </p:nvPr>
        </p:nvSpPr>
        <p:spPr/>
        <p:txBody>
          <a:bodyPr/>
          <a:lstStyle/>
          <a:p>
            <a:fld id="{2C451916-448D-084F-871F-01BF4E2B7E7A}" type="slidenum">
              <a:rPr lang="en-US" smtClean="0"/>
              <a:t>33</a:t>
            </a:fld>
            <a:endParaRPr lang="en-US"/>
          </a:p>
        </p:txBody>
      </p:sp>
      <p:sp>
        <p:nvSpPr>
          <p:cNvPr id="6" name="Footer Placeholder 5">
            <a:extLst>
              <a:ext uri="{FF2B5EF4-FFF2-40B4-BE49-F238E27FC236}">
                <a16:creationId xmlns:a16="http://schemas.microsoft.com/office/drawing/2014/main" id="{38227FB3-698F-58B1-A918-56D71A291269}"/>
              </a:ext>
            </a:extLst>
          </p:cNvPr>
          <p:cNvSpPr>
            <a:spLocks noGrp="1"/>
          </p:cNvSpPr>
          <p:nvPr>
            <p:ph type="ftr" sz="quarter" idx="11"/>
          </p:nvPr>
        </p:nvSpPr>
        <p:spPr/>
        <p:txBody>
          <a:bodyPr/>
          <a:lstStyle/>
          <a:p>
            <a:r>
              <a:rPr lang="en-US"/>
              <a:t>Human Foods Program</a:t>
            </a:r>
            <a:endParaRPr lang="en-US" dirty="0"/>
          </a:p>
        </p:txBody>
      </p:sp>
      <p:pic>
        <p:nvPicPr>
          <p:cNvPr id="7" name="Picture 6" descr="Chart, scatter chart&#10;&#10;AI-generated content may be incorrect.">
            <a:extLst>
              <a:ext uri="{FF2B5EF4-FFF2-40B4-BE49-F238E27FC236}">
                <a16:creationId xmlns:a16="http://schemas.microsoft.com/office/drawing/2014/main" id="{62FD0A18-FF01-1E2A-0765-C56448F4B992}"/>
              </a:ext>
            </a:extLst>
          </p:cNvPr>
          <p:cNvPicPr>
            <a:picLocks noChangeAspect="1"/>
          </p:cNvPicPr>
          <p:nvPr/>
        </p:nvPicPr>
        <p:blipFill>
          <a:blip r:embed="rId3"/>
          <a:stretch>
            <a:fillRect/>
          </a:stretch>
        </p:blipFill>
        <p:spPr>
          <a:xfrm>
            <a:off x="1693299" y="1328126"/>
            <a:ext cx="8805402" cy="495303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C066F102-4431-88D4-637B-593E1FF4381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145755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DE347-5766-2D2D-DE86-60C79675F3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52C19-1E52-441A-72DC-897EF76E89AF}"/>
              </a:ext>
            </a:extLst>
          </p:cNvPr>
          <p:cNvSpPr>
            <a:spLocks noGrp="1"/>
          </p:cNvSpPr>
          <p:nvPr>
            <p:ph idx="1"/>
          </p:nvPr>
        </p:nvSpPr>
        <p:spPr>
          <a:xfrm>
            <a:off x="912585" y="1390456"/>
            <a:ext cx="10192657" cy="4962525"/>
          </a:xfrm>
        </p:spPr>
        <p:txBody>
          <a:bodyPr>
            <a:normAutofit fontScale="92500" lnSpcReduction="20000"/>
          </a:bodyPr>
          <a:lstStyle/>
          <a:p>
            <a:r>
              <a:rPr lang="en-US" dirty="0"/>
              <a:t>Obtain the oral equivalent doses (OEDs) of four direct food additives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Run 500 Monte Carlo steady state samples</a:t>
            </a:r>
          </a:p>
          <a:p>
            <a:r>
              <a:rPr lang="en-US" dirty="0"/>
              <a:t>Return the all OED samples</a:t>
            </a:r>
          </a:p>
          <a:p>
            <a:r>
              <a:rPr lang="en-US" dirty="0"/>
              <a:t>Use the Honda1 IVIVE assumption</a:t>
            </a:r>
          </a:p>
          <a:p>
            <a:endParaRPr lang="en-US" dirty="0"/>
          </a:p>
        </p:txBody>
      </p:sp>
      <p:sp>
        <p:nvSpPr>
          <p:cNvPr id="4" name="Date Placeholder 3">
            <a:extLst>
              <a:ext uri="{FF2B5EF4-FFF2-40B4-BE49-F238E27FC236}">
                <a16:creationId xmlns:a16="http://schemas.microsoft.com/office/drawing/2014/main" id="{38E0D39F-09B6-6D69-3D19-BD4453639A1C}"/>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50478085-764C-A124-2293-922AB102E064}"/>
              </a:ext>
            </a:extLst>
          </p:cNvPr>
          <p:cNvSpPr>
            <a:spLocks noGrp="1"/>
          </p:cNvSpPr>
          <p:nvPr>
            <p:ph type="sldNum" sz="quarter" idx="12"/>
          </p:nvPr>
        </p:nvSpPr>
        <p:spPr/>
        <p:txBody>
          <a:bodyPr/>
          <a:lstStyle/>
          <a:p>
            <a:fld id="{2C451916-448D-084F-871F-01BF4E2B7E7A}" type="slidenum">
              <a:rPr lang="en-US" smtClean="0"/>
              <a:t>34</a:t>
            </a:fld>
            <a:endParaRPr lang="en-US"/>
          </a:p>
        </p:txBody>
      </p:sp>
      <p:sp>
        <p:nvSpPr>
          <p:cNvPr id="6" name="Footer Placeholder 5">
            <a:extLst>
              <a:ext uri="{FF2B5EF4-FFF2-40B4-BE49-F238E27FC236}">
                <a16:creationId xmlns:a16="http://schemas.microsoft.com/office/drawing/2014/main" id="{77A4A6B0-1D47-9FCB-5621-057B853437DA}"/>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08E0980A-BD6B-002B-F707-A8A6456BC1F5}"/>
              </a:ext>
            </a:extLst>
          </p:cNvPr>
          <p:cNvGraphicFramePr>
            <a:graphicFrameLocks noGrp="1"/>
          </p:cNvGraphicFramePr>
          <p:nvPr>
            <p:extLst>
              <p:ext uri="{D42A27DB-BD31-4B8C-83A1-F6EECF244321}">
                <p14:modId xmlns:p14="http://schemas.microsoft.com/office/powerpoint/2010/main" val="685314266"/>
              </p:ext>
            </p:extLst>
          </p:nvPr>
        </p:nvGraphicFramePr>
        <p:xfrm>
          <a:off x="1260935" y="2354930"/>
          <a:ext cx="10018480" cy="17373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Saccharin</a:t>
                      </a:r>
                    </a:p>
                  </a:txBody>
                  <a:tcPr/>
                </a:tc>
                <a:tc>
                  <a:txBody>
                    <a:bodyPr/>
                    <a:lstStyle/>
                    <a:p>
                      <a:r>
                        <a:rPr lang="en-US" sz="1400" dirty="0">
                          <a:latin typeface="Arial" panose="020B0604020202020204" pitchFamily="34" charset="0"/>
                          <a:cs typeface="Arial" panose="020B0604020202020204" pitchFamily="34" charset="0"/>
                        </a:rPr>
                        <a:t>81-07-2</a:t>
                      </a:r>
                    </a:p>
                  </a:txBody>
                  <a:tcPr/>
                </a:tc>
                <a:tc>
                  <a:txBody>
                    <a:bodyPr/>
                    <a:lstStyle/>
                    <a:p>
                      <a:r>
                        <a:rPr lang="en-US" sz="1400" dirty="0">
                          <a:latin typeface="Arial" panose="020B0604020202020204" pitchFamily="34" charset="0"/>
                          <a:cs typeface="Arial" panose="020B0604020202020204" pitchFamily="34" charset="0"/>
                        </a:rPr>
                        <a:t>4.324E-3</a:t>
                      </a:r>
                    </a:p>
                  </a:txBody>
                  <a:tcPr/>
                </a:tc>
                <a:tc>
                  <a:txBody>
                    <a:bodyPr/>
                    <a:lstStyle/>
                    <a:p>
                      <a:r>
                        <a:rPr lang="en-US" sz="1400" dirty="0">
                          <a:latin typeface="Arial" panose="020B0604020202020204" pitchFamily="34" charset="0"/>
                          <a:cs typeface="Arial" panose="020B0604020202020204" pitchFamily="34" charset="0"/>
                        </a:rPr>
                        <a:t>1.24</a:t>
                      </a:r>
                    </a:p>
                  </a:txBody>
                  <a:tcPr/>
                </a:tc>
                <a:tc>
                  <a:txBody>
                    <a:bodyPr/>
                    <a:lstStyle/>
                    <a:p>
                      <a:r>
                        <a:rPr lang="en-US" sz="1400" dirty="0">
                          <a:latin typeface="Arial" panose="020B0604020202020204" pitchFamily="34" charset="0"/>
                          <a:cs typeface="Arial" panose="020B0604020202020204" pitchFamily="34" charset="0"/>
                        </a:rPr>
                        <a:t>2.02E-7</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Theobromine</a:t>
                      </a:r>
                    </a:p>
                  </a:txBody>
                  <a:tcPr/>
                </a:tc>
                <a:tc>
                  <a:txBody>
                    <a:bodyPr/>
                    <a:lstStyle/>
                    <a:p>
                      <a:pPr>
                        <a:buNone/>
                      </a:pPr>
                      <a:r>
                        <a:rPr lang="en-US" sz="1400" dirty="0">
                          <a:effectLst/>
                          <a:latin typeface="Arial" panose="020B0604020202020204" pitchFamily="34" charset="0"/>
                          <a:cs typeface="Arial" panose="020B0604020202020204" pitchFamily="34" charset="0"/>
                        </a:rPr>
                        <a:t>83-67-0</a:t>
                      </a:r>
                    </a:p>
                  </a:txBody>
                  <a:tcPr/>
                </a:tc>
                <a:tc>
                  <a:txBody>
                    <a:bodyPr/>
                    <a:lstStyle/>
                    <a:p>
                      <a:r>
                        <a:rPr lang="en-US" sz="1400" dirty="0">
                          <a:latin typeface="Arial" panose="020B0604020202020204" pitchFamily="34" charset="0"/>
                          <a:cs typeface="Arial" panose="020B0604020202020204" pitchFamily="34" charset="0"/>
                        </a:rPr>
                        <a:t>5.316</a:t>
                      </a:r>
                    </a:p>
                  </a:txBody>
                  <a:tcPr/>
                </a:tc>
                <a:tc>
                  <a:txBody>
                    <a:bodyPr/>
                    <a:lstStyle/>
                    <a:p>
                      <a:r>
                        <a:rPr lang="en-US" sz="1400" dirty="0">
                          <a:latin typeface="Arial" panose="020B0604020202020204" pitchFamily="34" charset="0"/>
                          <a:cs typeface="Arial" panose="020B0604020202020204" pitchFamily="34" charset="0"/>
                        </a:rPr>
                        <a:t>1.73E-2</a:t>
                      </a:r>
                    </a:p>
                  </a:txBody>
                  <a:tcPr/>
                </a:tc>
                <a:tc>
                  <a:txBody>
                    <a:bodyPr/>
                    <a:lstStyle/>
                    <a:p>
                      <a:r>
                        <a:rPr lang="en-US" sz="1400" dirty="0">
                          <a:latin typeface="Arial" panose="020B0604020202020204" pitchFamily="34" charset="0"/>
                          <a:cs typeface="Arial" panose="020B0604020202020204" pitchFamily="34" charset="0"/>
                        </a:rPr>
                        <a:t>4.19E-6</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Benzophenone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119-61-9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4.425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0.236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3.09E-4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Eugenol</a:t>
                      </a:r>
                    </a:p>
                  </a:txBody>
                  <a:tcPr/>
                </a:tc>
                <a:tc>
                  <a:txBody>
                    <a:bodyPr/>
                    <a:lstStyle/>
                    <a:p>
                      <a:pPr>
                        <a:buNone/>
                      </a:pPr>
                      <a:r>
                        <a:rPr lang="en-US" sz="1400" dirty="0">
                          <a:effectLst/>
                          <a:latin typeface="Arial" panose="020B0604020202020204" pitchFamily="34" charset="0"/>
                          <a:cs typeface="Arial" panose="020B0604020202020204" pitchFamily="34" charset="0"/>
                        </a:rPr>
                        <a:t>97-53-0</a:t>
                      </a:r>
                    </a:p>
                  </a:txBody>
                  <a:tcPr marL="38100" marR="3810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0.353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9.20E-5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bl>
          </a:graphicData>
        </a:graphic>
      </p:graphicFrame>
      <p:sp>
        <p:nvSpPr>
          <p:cNvPr id="7" name="TextBox 6">
            <a:extLst>
              <a:ext uri="{FF2B5EF4-FFF2-40B4-BE49-F238E27FC236}">
                <a16:creationId xmlns:a16="http://schemas.microsoft.com/office/drawing/2014/main" id="{78DDAA09-4802-CEB1-6E8C-6D3484A4C58C}"/>
              </a:ext>
            </a:extLst>
          </p:cNvPr>
          <p:cNvSpPr txBox="1"/>
          <p:nvPr/>
        </p:nvSpPr>
        <p:spPr>
          <a:xfrm>
            <a:off x="9569514" y="4260688"/>
            <a:ext cx="1709902" cy="523220"/>
          </a:xfrm>
          <a:prstGeom prst="rect">
            <a:avLst/>
          </a:prstGeom>
          <a:no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uM</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 mg/kw-BW/day</a:t>
            </a:r>
          </a:p>
        </p:txBody>
      </p:sp>
      <p:sp>
        <p:nvSpPr>
          <p:cNvPr id="9" name="Title 1">
            <a:extLst>
              <a:ext uri="{FF2B5EF4-FFF2-40B4-BE49-F238E27FC236}">
                <a16:creationId xmlns:a16="http://schemas.microsoft.com/office/drawing/2014/main" id="{4A0E02EF-C3A5-F9AC-987F-EB19FB90C01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Scenario</a:t>
            </a:r>
          </a:p>
        </p:txBody>
      </p:sp>
    </p:spTree>
    <p:extLst>
      <p:ext uri="{BB962C8B-B14F-4D97-AF65-F5344CB8AC3E}">
        <p14:creationId xmlns:p14="http://schemas.microsoft.com/office/powerpoint/2010/main" val="99847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BFC2-7BA8-6480-B651-F067DBBF02D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90077B3-25AD-A243-F649-3A153DECE77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066CEF05-8538-6C6D-CBFF-B49839B14DE1}"/>
              </a:ext>
            </a:extLst>
          </p:cNvPr>
          <p:cNvSpPr>
            <a:spLocks noGrp="1"/>
          </p:cNvSpPr>
          <p:nvPr>
            <p:ph type="sldNum" sz="quarter" idx="12"/>
          </p:nvPr>
        </p:nvSpPr>
        <p:spPr/>
        <p:txBody>
          <a:bodyPr/>
          <a:lstStyle/>
          <a:p>
            <a:fld id="{2C451916-448D-084F-871F-01BF4E2B7E7A}" type="slidenum">
              <a:rPr lang="en-US" smtClean="0"/>
              <a:t>35</a:t>
            </a:fld>
            <a:endParaRPr lang="en-US"/>
          </a:p>
        </p:txBody>
      </p:sp>
      <p:sp>
        <p:nvSpPr>
          <p:cNvPr id="6" name="Footer Placeholder 5">
            <a:extLst>
              <a:ext uri="{FF2B5EF4-FFF2-40B4-BE49-F238E27FC236}">
                <a16:creationId xmlns:a16="http://schemas.microsoft.com/office/drawing/2014/main" id="{70356198-8DE3-868F-63A4-7653C3182C5E}"/>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4FA140A9-1566-8872-6FAF-20EC12242F38}"/>
              </a:ext>
            </a:extLst>
          </p:cNvPr>
          <p:cNvPicPr>
            <a:picLocks noChangeAspect="1"/>
          </p:cNvPicPr>
          <p:nvPr/>
        </p:nvPicPr>
        <p:blipFill>
          <a:blip r:embed="rId3"/>
          <a:stretch>
            <a:fillRect/>
          </a:stretch>
        </p:blipFill>
        <p:spPr>
          <a:xfrm>
            <a:off x="1685051" y="1323486"/>
            <a:ext cx="8821898" cy="496231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D5CAA9E3-FA11-7837-E0DB-B908FD19E88E}"/>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General Parameters Tab</a:t>
            </a:r>
          </a:p>
        </p:txBody>
      </p:sp>
    </p:spTree>
    <p:extLst>
      <p:ext uri="{BB962C8B-B14F-4D97-AF65-F5344CB8AC3E}">
        <p14:creationId xmlns:p14="http://schemas.microsoft.com/office/powerpoint/2010/main" val="90498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73D2-D81F-5A76-56A1-38C158FA17E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DC9BFCE-ACCC-CA1B-E810-E30F9A2BFCFF}"/>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64EE67B8-1250-0673-EB8E-E1D038D91003}"/>
              </a:ext>
            </a:extLst>
          </p:cNvPr>
          <p:cNvSpPr>
            <a:spLocks noGrp="1"/>
          </p:cNvSpPr>
          <p:nvPr>
            <p:ph type="sldNum" sz="quarter" idx="12"/>
          </p:nvPr>
        </p:nvSpPr>
        <p:spPr/>
        <p:txBody>
          <a:bodyPr/>
          <a:lstStyle/>
          <a:p>
            <a:fld id="{2C451916-448D-084F-871F-01BF4E2B7E7A}" type="slidenum">
              <a:rPr lang="en-US" smtClean="0"/>
              <a:t>36</a:t>
            </a:fld>
            <a:endParaRPr lang="en-US"/>
          </a:p>
        </p:txBody>
      </p:sp>
      <p:sp>
        <p:nvSpPr>
          <p:cNvPr id="6" name="Footer Placeholder 5">
            <a:extLst>
              <a:ext uri="{FF2B5EF4-FFF2-40B4-BE49-F238E27FC236}">
                <a16:creationId xmlns:a16="http://schemas.microsoft.com/office/drawing/2014/main" id="{F5111A93-195A-6926-AF59-349D26C688B7}"/>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A5A612A8-1346-7BE0-81A9-5D4B995899DA}"/>
              </a:ext>
            </a:extLst>
          </p:cNvPr>
          <p:cNvPicPr>
            <a:picLocks noChangeAspect="1"/>
          </p:cNvPicPr>
          <p:nvPr/>
        </p:nvPicPr>
        <p:blipFill>
          <a:blip r:embed="rId3"/>
          <a:stretch>
            <a:fillRect/>
          </a:stretch>
        </p:blipFill>
        <p:spPr>
          <a:xfrm>
            <a:off x="1630730" y="1292931"/>
            <a:ext cx="8930539" cy="502342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47E41FDD-C2B2-9AFA-EC7A-9D3743ED6CD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Model Specifications Tab</a:t>
            </a:r>
          </a:p>
        </p:txBody>
      </p:sp>
    </p:spTree>
    <p:extLst>
      <p:ext uri="{BB962C8B-B14F-4D97-AF65-F5344CB8AC3E}">
        <p14:creationId xmlns:p14="http://schemas.microsoft.com/office/powerpoint/2010/main" val="242078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4A97-27D6-2411-A9E2-FDBB1B3EBA0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B99D550-EC68-E6E0-15ED-C128D822DFD5}"/>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2DCD313-2EAE-ED3B-A34E-100518772A61}"/>
              </a:ext>
            </a:extLst>
          </p:cNvPr>
          <p:cNvSpPr>
            <a:spLocks noGrp="1"/>
          </p:cNvSpPr>
          <p:nvPr>
            <p:ph type="sldNum" sz="quarter" idx="12"/>
          </p:nvPr>
        </p:nvSpPr>
        <p:spPr/>
        <p:txBody>
          <a:bodyPr/>
          <a:lstStyle/>
          <a:p>
            <a:fld id="{2C451916-448D-084F-871F-01BF4E2B7E7A}" type="slidenum">
              <a:rPr lang="en-US" smtClean="0"/>
              <a:t>37</a:t>
            </a:fld>
            <a:endParaRPr lang="en-US"/>
          </a:p>
        </p:txBody>
      </p:sp>
      <p:sp>
        <p:nvSpPr>
          <p:cNvPr id="6" name="Footer Placeholder 5">
            <a:extLst>
              <a:ext uri="{FF2B5EF4-FFF2-40B4-BE49-F238E27FC236}">
                <a16:creationId xmlns:a16="http://schemas.microsoft.com/office/drawing/2014/main" id="{0C097349-DA2F-0EB2-4B97-8EC243BAA761}"/>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 Word&#10;&#10;AI-generated content may be incorrect.">
            <a:extLst>
              <a:ext uri="{FF2B5EF4-FFF2-40B4-BE49-F238E27FC236}">
                <a16:creationId xmlns:a16="http://schemas.microsoft.com/office/drawing/2014/main" id="{57FAAEA6-6FE1-6E54-B4F4-90F3B152DEAA}"/>
              </a:ext>
            </a:extLst>
          </p:cNvPr>
          <p:cNvPicPr>
            <a:picLocks noChangeAspect="1"/>
          </p:cNvPicPr>
          <p:nvPr/>
        </p:nvPicPr>
        <p:blipFill>
          <a:blip r:embed="rId3"/>
          <a:stretch>
            <a:fillRect/>
          </a:stretch>
        </p:blipFill>
        <p:spPr>
          <a:xfrm>
            <a:off x="1689578" y="1326032"/>
            <a:ext cx="8812844" cy="4957225"/>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5735634A-92EA-7BC3-DB6B-640D1367546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Compound Selection Tab</a:t>
            </a:r>
          </a:p>
        </p:txBody>
      </p:sp>
    </p:spTree>
    <p:extLst>
      <p:ext uri="{BB962C8B-B14F-4D97-AF65-F5344CB8AC3E}">
        <p14:creationId xmlns:p14="http://schemas.microsoft.com/office/powerpoint/2010/main" val="4715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366A8-7B4C-325E-04CE-CE1E25C1CD4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E07173D-252F-594F-9645-9B2C662EA8A3}"/>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761D5DE7-2F62-BAC1-2B3A-5889B6B47CF3}"/>
              </a:ext>
            </a:extLst>
          </p:cNvPr>
          <p:cNvSpPr>
            <a:spLocks noGrp="1"/>
          </p:cNvSpPr>
          <p:nvPr>
            <p:ph type="sldNum" sz="quarter" idx="12"/>
          </p:nvPr>
        </p:nvSpPr>
        <p:spPr/>
        <p:txBody>
          <a:bodyPr/>
          <a:lstStyle/>
          <a:p>
            <a:fld id="{2C451916-448D-084F-871F-01BF4E2B7E7A}" type="slidenum">
              <a:rPr lang="en-US" smtClean="0"/>
              <a:t>38</a:t>
            </a:fld>
            <a:endParaRPr lang="en-US"/>
          </a:p>
        </p:txBody>
      </p:sp>
      <p:sp>
        <p:nvSpPr>
          <p:cNvPr id="6" name="Footer Placeholder 5">
            <a:extLst>
              <a:ext uri="{FF2B5EF4-FFF2-40B4-BE49-F238E27FC236}">
                <a16:creationId xmlns:a16="http://schemas.microsoft.com/office/drawing/2014/main" id="{073158F4-670C-04AA-916E-66D72844256E}"/>
              </a:ext>
            </a:extLst>
          </p:cNvPr>
          <p:cNvSpPr>
            <a:spLocks noGrp="1"/>
          </p:cNvSpPr>
          <p:nvPr>
            <p:ph type="ftr" sz="quarter" idx="11"/>
          </p:nvPr>
        </p:nvSpPr>
        <p:spPr/>
        <p:txBody>
          <a:bodyPr/>
          <a:lstStyle/>
          <a:p>
            <a:r>
              <a:rPr lang="en-US"/>
              <a:t>Human Foods Program</a:t>
            </a:r>
            <a:endParaRPr lang="en-US" dirty="0"/>
          </a:p>
        </p:txBody>
      </p:sp>
      <p:sp>
        <p:nvSpPr>
          <p:cNvPr id="3" name="Title 1">
            <a:extLst>
              <a:ext uri="{FF2B5EF4-FFF2-40B4-BE49-F238E27FC236}">
                <a16:creationId xmlns:a16="http://schemas.microsoft.com/office/drawing/2014/main" id="{91D01636-F44A-A48B-95C5-BA0A2117B39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Bioactivity and Exposure Data</a:t>
            </a:r>
          </a:p>
        </p:txBody>
      </p:sp>
      <p:pic>
        <p:nvPicPr>
          <p:cNvPr id="8" name="Picture 7" descr="Graphical user interface, table&#10;&#10;AI-generated content may be incorrect.">
            <a:extLst>
              <a:ext uri="{FF2B5EF4-FFF2-40B4-BE49-F238E27FC236}">
                <a16:creationId xmlns:a16="http://schemas.microsoft.com/office/drawing/2014/main" id="{655C2072-939D-3045-E549-ED7729EAB800}"/>
              </a:ext>
            </a:extLst>
          </p:cNvPr>
          <p:cNvPicPr>
            <a:picLocks noChangeAspect="1"/>
          </p:cNvPicPr>
          <p:nvPr/>
        </p:nvPicPr>
        <p:blipFill>
          <a:blip r:embed="rId3"/>
          <a:stretch>
            <a:fillRect/>
          </a:stretch>
        </p:blipFill>
        <p:spPr>
          <a:xfrm>
            <a:off x="1232210" y="1637104"/>
            <a:ext cx="4490384" cy="3985097"/>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4D96600B-314C-1A19-B928-AB87E54F604B}"/>
              </a:ext>
            </a:extLst>
          </p:cNvPr>
          <p:cNvPicPr>
            <a:picLocks noChangeAspect="1"/>
          </p:cNvPicPr>
          <p:nvPr/>
        </p:nvPicPr>
        <p:blipFill>
          <a:blip r:embed="rId4"/>
          <a:stretch>
            <a:fillRect/>
          </a:stretch>
        </p:blipFill>
        <p:spPr>
          <a:xfrm>
            <a:off x="6469408" y="1637104"/>
            <a:ext cx="4362831" cy="3985097"/>
          </a:xfrm>
          <a:prstGeom prst="rect">
            <a:avLst/>
          </a:prstGeom>
          <a:ln>
            <a:solidFill>
              <a:schemeClr val="bg1">
                <a:lumMod val="85000"/>
              </a:schemeClr>
            </a:solidFill>
          </a:ln>
        </p:spPr>
      </p:pic>
    </p:spTree>
    <p:extLst>
      <p:ext uri="{BB962C8B-B14F-4D97-AF65-F5344CB8AC3E}">
        <p14:creationId xmlns:p14="http://schemas.microsoft.com/office/powerpoint/2010/main" val="2047607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CBCF9-A5D6-0C1B-5530-7AF70B92942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B32C1FB-F4CB-AC2B-3685-36FBA894484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C3C417F5-B219-47FC-5724-25F1F9A6A62D}"/>
              </a:ext>
            </a:extLst>
          </p:cNvPr>
          <p:cNvSpPr>
            <a:spLocks noGrp="1"/>
          </p:cNvSpPr>
          <p:nvPr>
            <p:ph type="sldNum" sz="quarter" idx="12"/>
          </p:nvPr>
        </p:nvSpPr>
        <p:spPr/>
        <p:txBody>
          <a:bodyPr/>
          <a:lstStyle/>
          <a:p>
            <a:fld id="{2C451916-448D-084F-871F-01BF4E2B7E7A}" type="slidenum">
              <a:rPr lang="en-US" smtClean="0"/>
              <a:t>39</a:t>
            </a:fld>
            <a:endParaRPr lang="en-US"/>
          </a:p>
        </p:txBody>
      </p:sp>
      <p:sp>
        <p:nvSpPr>
          <p:cNvPr id="6" name="Footer Placeholder 5">
            <a:extLst>
              <a:ext uri="{FF2B5EF4-FFF2-40B4-BE49-F238E27FC236}">
                <a16:creationId xmlns:a16="http://schemas.microsoft.com/office/drawing/2014/main" id="{7E277F38-44C9-EC33-6B09-17391F996958}"/>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E33C919-6544-1D9D-A077-E26F0BD47A50}"/>
              </a:ext>
            </a:extLst>
          </p:cNvPr>
          <p:cNvPicPr>
            <a:picLocks noChangeAspect="1"/>
          </p:cNvPicPr>
          <p:nvPr/>
        </p:nvPicPr>
        <p:blipFill>
          <a:blip r:embed="rId3"/>
          <a:stretch>
            <a:fillRect/>
          </a:stretch>
        </p:blipFill>
        <p:spPr>
          <a:xfrm>
            <a:off x="1662417" y="1310755"/>
            <a:ext cx="8867165" cy="498778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3A46E40-A8DA-A6DD-DFE8-608C218CE0E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Advanced Parameters Tab</a:t>
            </a:r>
          </a:p>
        </p:txBody>
      </p:sp>
    </p:spTree>
    <p:extLst>
      <p:ext uri="{BB962C8B-B14F-4D97-AF65-F5344CB8AC3E}">
        <p14:creationId xmlns:p14="http://schemas.microsoft.com/office/powerpoint/2010/main" val="95583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D5A-292F-3C04-B291-30D0E59771A4}"/>
              </a:ext>
            </a:extLst>
          </p:cNvPr>
          <p:cNvSpPr>
            <a:spLocks noGrp="1"/>
          </p:cNvSpPr>
          <p:nvPr>
            <p:ph type="title"/>
          </p:nvPr>
        </p:nvSpPr>
        <p:spPr>
          <a:xfrm>
            <a:off x="346877" y="660759"/>
            <a:ext cx="10515600" cy="548640"/>
          </a:xfrm>
        </p:spPr>
        <p:txBody>
          <a:bodyPr/>
          <a:lstStyle/>
          <a:p>
            <a:r>
              <a:rPr lang="en-US" dirty="0"/>
              <a:t>IVIVE Background</a:t>
            </a:r>
          </a:p>
        </p:txBody>
      </p:sp>
      <p:sp>
        <p:nvSpPr>
          <p:cNvPr id="3" name="Content Placeholder 2">
            <a:extLst>
              <a:ext uri="{FF2B5EF4-FFF2-40B4-BE49-F238E27FC236}">
                <a16:creationId xmlns:a16="http://schemas.microsoft.com/office/drawing/2014/main" id="{BEA33281-5595-5FAA-2CB7-6EF7F66FFCF5}"/>
              </a:ext>
            </a:extLst>
          </p:cNvPr>
          <p:cNvSpPr>
            <a:spLocks noGrp="1"/>
          </p:cNvSpPr>
          <p:nvPr>
            <p:ph idx="1"/>
          </p:nvPr>
        </p:nvSpPr>
        <p:spPr>
          <a:xfrm>
            <a:off x="662214" y="1499203"/>
            <a:ext cx="6184901" cy="4783802"/>
          </a:xfrm>
        </p:spPr>
        <p:txBody>
          <a:bodyPr>
            <a:normAutofit/>
          </a:bodyPr>
          <a:lstStyle/>
          <a:p>
            <a:pPr>
              <a:lnSpc>
                <a:spcPct val="100000"/>
              </a:lnSpc>
            </a:pPr>
            <a:r>
              <a:rPr lang="en-US" sz="2000" dirty="0"/>
              <a:t>A new approach method (NAM) that uses in vitro data to predict in vivo effects of a chemical</a:t>
            </a:r>
            <a:br>
              <a:rPr lang="en-US" sz="2000" dirty="0"/>
            </a:br>
            <a:endParaRPr lang="en-US" sz="2000" dirty="0"/>
          </a:p>
          <a:p>
            <a:pPr>
              <a:lnSpc>
                <a:spcPct val="100000"/>
              </a:lnSpc>
            </a:pPr>
            <a:r>
              <a:rPr lang="en-US" sz="2000" dirty="0"/>
              <a:t>Toxicokinetic IVIVE estimates the in vivo external dose (oral equivalent dose – OED) needed to produce an internal bioactive concentration comparable to that seen in vitro</a:t>
            </a:r>
            <a:br>
              <a:rPr lang="en-US" sz="2000" dirty="0"/>
            </a:br>
            <a:endParaRPr lang="en-US" sz="2000" dirty="0"/>
          </a:p>
          <a:p>
            <a:pPr>
              <a:lnSpc>
                <a:spcPct val="100000"/>
              </a:lnSpc>
            </a:pPr>
            <a:r>
              <a:rPr lang="en-US" sz="2000" dirty="0"/>
              <a:t>If chemical exposure data is available, then a bioactivity exposure ratio (BER) can be calculated to estimate potential health risk of the chemical</a:t>
            </a:r>
            <a:br>
              <a:rPr lang="en-US" sz="2000" dirty="0"/>
            </a:br>
            <a:endParaRPr lang="en-US" sz="2000" dirty="0"/>
          </a:p>
          <a:p>
            <a:pPr lvl="1">
              <a:lnSpc>
                <a:spcPct val="100000"/>
              </a:lnSpc>
            </a:pPr>
            <a:r>
              <a:rPr lang="en-US" sz="2000" dirty="0"/>
              <a:t>BER &lt; 1: A chemical may pose a health risk and should be investigated further</a:t>
            </a:r>
          </a:p>
        </p:txBody>
      </p:sp>
      <p:sp>
        <p:nvSpPr>
          <p:cNvPr id="4" name="Date Placeholder 3">
            <a:extLst>
              <a:ext uri="{FF2B5EF4-FFF2-40B4-BE49-F238E27FC236}">
                <a16:creationId xmlns:a16="http://schemas.microsoft.com/office/drawing/2014/main" id="{E84E00B2-8523-42B2-0474-42B50710C038}"/>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045FC33D-662C-DFE9-8AF5-4DFDCCA6CB64}"/>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6" name="Footer Placeholder 5">
            <a:extLst>
              <a:ext uri="{FF2B5EF4-FFF2-40B4-BE49-F238E27FC236}">
                <a16:creationId xmlns:a16="http://schemas.microsoft.com/office/drawing/2014/main" id="{E7013595-8D22-2528-8468-146D1596D9B6}"/>
              </a:ext>
            </a:extLst>
          </p:cNvPr>
          <p:cNvSpPr>
            <a:spLocks noGrp="1"/>
          </p:cNvSpPr>
          <p:nvPr>
            <p:ph type="ftr" sz="quarter" idx="11"/>
          </p:nvPr>
        </p:nvSpPr>
        <p:spPr/>
        <p:txBody>
          <a:bodyPr/>
          <a:lstStyle/>
          <a:p>
            <a:r>
              <a:rPr lang="en-US"/>
              <a:t>Human Foods Program</a:t>
            </a:r>
            <a:endParaRPr lang="en-US" dirty="0"/>
          </a:p>
        </p:txBody>
      </p:sp>
      <p:pic>
        <p:nvPicPr>
          <p:cNvPr id="10" name="Picture 9" descr="A picture containing diagram&#10;&#10;AI-generated content may be incorrect.">
            <a:extLst>
              <a:ext uri="{FF2B5EF4-FFF2-40B4-BE49-F238E27FC236}">
                <a16:creationId xmlns:a16="http://schemas.microsoft.com/office/drawing/2014/main" id="{523B5D2C-2258-25B0-02B4-F6FBFFC1962D}"/>
              </a:ext>
            </a:extLst>
          </p:cNvPr>
          <p:cNvPicPr>
            <a:picLocks noChangeAspect="1"/>
          </p:cNvPicPr>
          <p:nvPr/>
        </p:nvPicPr>
        <p:blipFill>
          <a:blip r:embed="rId2"/>
          <a:stretch>
            <a:fillRect/>
          </a:stretch>
        </p:blipFill>
        <p:spPr>
          <a:xfrm>
            <a:off x="7028083" y="1743264"/>
            <a:ext cx="4826458" cy="3703568"/>
          </a:xfrm>
          <a:prstGeom prst="rect">
            <a:avLst/>
          </a:prstGeom>
        </p:spPr>
      </p:pic>
      <p:sp>
        <p:nvSpPr>
          <p:cNvPr id="12" name="TextBox 11">
            <a:extLst>
              <a:ext uri="{FF2B5EF4-FFF2-40B4-BE49-F238E27FC236}">
                <a16:creationId xmlns:a16="http://schemas.microsoft.com/office/drawing/2014/main" id="{1CE77A89-9C96-3658-6CBA-EACD0BC92A75}"/>
              </a:ext>
            </a:extLst>
          </p:cNvPr>
          <p:cNvSpPr txBox="1"/>
          <p:nvPr/>
        </p:nvSpPr>
        <p:spPr>
          <a:xfrm>
            <a:off x="7467600" y="5649483"/>
            <a:ext cx="4568032" cy="338554"/>
          </a:xfrm>
          <a:prstGeom prst="rect">
            <a:avLst/>
          </a:prstGeom>
          <a:noFill/>
        </p:spPr>
        <p:txBody>
          <a:bodyPr wrap="square">
            <a:spAutoFit/>
          </a:bodyPr>
          <a:lstStyle/>
          <a:p>
            <a:r>
              <a:rPr lang="en-US" sz="800" b="0" i="0" dirty="0">
                <a:effectLst/>
                <a:latin typeface="Arial" panose="020B0604020202020204" pitchFamily="34" charset="0"/>
              </a:rPr>
              <a:t>Breen, M., Ring, C.L., Kreutz, A., Goldsmith, M.R. and Wambaugh, J.F. (2021). High-throughput PBTK models for in vitro to in vivo extrapolation. </a:t>
            </a:r>
            <a:r>
              <a:rPr lang="en-US" sz="800" b="0" i="1" dirty="0">
                <a:effectLst/>
                <a:latin typeface="Arial" panose="020B0604020202020204" pitchFamily="34" charset="0"/>
              </a:rPr>
              <a:t>Expert opinion on drug metabolism &amp; toxicology</a:t>
            </a:r>
            <a:endParaRPr lang="en-US" sz="800" dirty="0"/>
          </a:p>
        </p:txBody>
      </p:sp>
    </p:spTree>
    <p:extLst>
      <p:ext uri="{BB962C8B-B14F-4D97-AF65-F5344CB8AC3E}">
        <p14:creationId xmlns:p14="http://schemas.microsoft.com/office/powerpoint/2010/main" val="3747169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36F84-CCE9-1907-EF5F-83361B259DF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67B20E7-FC83-8722-F3AD-AA4EFEFF4C23}"/>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41C2FA5-C017-93A3-1669-3A365D81D1D3}"/>
              </a:ext>
            </a:extLst>
          </p:cNvPr>
          <p:cNvSpPr>
            <a:spLocks noGrp="1"/>
          </p:cNvSpPr>
          <p:nvPr>
            <p:ph type="sldNum" sz="quarter" idx="12"/>
          </p:nvPr>
        </p:nvSpPr>
        <p:spPr/>
        <p:txBody>
          <a:bodyPr/>
          <a:lstStyle/>
          <a:p>
            <a:fld id="{2C451916-448D-084F-871F-01BF4E2B7E7A}" type="slidenum">
              <a:rPr lang="en-US" smtClean="0"/>
              <a:t>40</a:t>
            </a:fld>
            <a:endParaRPr lang="en-US"/>
          </a:p>
        </p:txBody>
      </p:sp>
      <p:sp>
        <p:nvSpPr>
          <p:cNvPr id="6" name="Footer Placeholder 5">
            <a:extLst>
              <a:ext uri="{FF2B5EF4-FFF2-40B4-BE49-F238E27FC236}">
                <a16:creationId xmlns:a16="http://schemas.microsoft.com/office/drawing/2014/main" id="{CB87696B-BB13-1C9F-E207-FE5B03A9A3E9}"/>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6FBF0BC0-444A-503A-583E-921EADBDD455}"/>
              </a:ext>
            </a:extLst>
          </p:cNvPr>
          <p:cNvPicPr>
            <a:picLocks noChangeAspect="1"/>
          </p:cNvPicPr>
          <p:nvPr/>
        </p:nvPicPr>
        <p:blipFill>
          <a:blip r:embed="rId3"/>
          <a:stretch>
            <a:fillRect/>
          </a:stretch>
        </p:blipFill>
        <p:spPr>
          <a:xfrm>
            <a:off x="1544320" y="1279251"/>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9737FD66-7732-5DE9-2CA3-4478CCD115DB}"/>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916179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31E91-2CFA-B1E3-838B-5CF4210383C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DA84121-07B9-D787-8735-C39670456CF9}"/>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DF576777-6ECD-54C3-6324-DCCDDDE6F647}"/>
              </a:ext>
            </a:extLst>
          </p:cNvPr>
          <p:cNvSpPr>
            <a:spLocks noGrp="1"/>
          </p:cNvSpPr>
          <p:nvPr>
            <p:ph type="sldNum" sz="quarter" idx="12"/>
          </p:nvPr>
        </p:nvSpPr>
        <p:spPr/>
        <p:txBody>
          <a:bodyPr/>
          <a:lstStyle/>
          <a:p>
            <a:fld id="{2C451916-448D-084F-871F-01BF4E2B7E7A}" type="slidenum">
              <a:rPr lang="en-US" smtClean="0"/>
              <a:t>41</a:t>
            </a:fld>
            <a:endParaRPr lang="en-US"/>
          </a:p>
        </p:txBody>
      </p:sp>
      <p:sp>
        <p:nvSpPr>
          <p:cNvPr id="6" name="Footer Placeholder 5">
            <a:extLst>
              <a:ext uri="{FF2B5EF4-FFF2-40B4-BE49-F238E27FC236}">
                <a16:creationId xmlns:a16="http://schemas.microsoft.com/office/drawing/2014/main" id="{881791E4-B54E-5AA6-60E8-5B41DECC0DFE}"/>
              </a:ext>
            </a:extLst>
          </p:cNvPr>
          <p:cNvSpPr>
            <a:spLocks noGrp="1"/>
          </p:cNvSpPr>
          <p:nvPr>
            <p:ph type="ftr" sz="quarter" idx="11"/>
          </p:nvPr>
        </p:nvSpPr>
        <p:spPr/>
        <p:txBody>
          <a:bodyPr/>
          <a:lstStyle/>
          <a:p>
            <a:r>
              <a:rPr lang="en-US"/>
              <a:t>Human Foods Program</a:t>
            </a:r>
            <a:endParaRPr lang="en-US" dirty="0"/>
          </a:p>
        </p:txBody>
      </p:sp>
      <p:pic>
        <p:nvPicPr>
          <p:cNvPr id="7" name="Picture 6">
            <a:extLst>
              <a:ext uri="{FF2B5EF4-FFF2-40B4-BE49-F238E27FC236}">
                <a16:creationId xmlns:a16="http://schemas.microsoft.com/office/drawing/2014/main" id="{18D77C08-F49C-4CF2-7919-1F7D6A141AC1}"/>
              </a:ext>
            </a:extLst>
          </p:cNvPr>
          <p:cNvPicPr>
            <a:picLocks noChangeAspect="1"/>
          </p:cNvPicPr>
          <p:nvPr/>
        </p:nvPicPr>
        <p:blipFill>
          <a:blip r:embed="rId3"/>
          <a:stretch>
            <a:fillRect/>
          </a:stretch>
        </p:blipFill>
        <p:spPr>
          <a:xfrm>
            <a:off x="1544320" y="124432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C7280A14-C59D-CB5E-ED36-DD24F66044C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336688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F739-FBBB-8664-F8B1-C4ECB0E2A65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67D4A09-F7E0-1849-DB69-3163CD525FC6}"/>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D43A76A-C650-A4C4-690D-268AA96F5561}"/>
              </a:ext>
            </a:extLst>
          </p:cNvPr>
          <p:cNvSpPr>
            <a:spLocks noGrp="1"/>
          </p:cNvSpPr>
          <p:nvPr>
            <p:ph type="sldNum" sz="quarter" idx="12"/>
          </p:nvPr>
        </p:nvSpPr>
        <p:spPr/>
        <p:txBody>
          <a:bodyPr/>
          <a:lstStyle/>
          <a:p>
            <a:fld id="{2C451916-448D-084F-871F-01BF4E2B7E7A}" type="slidenum">
              <a:rPr lang="en-US" smtClean="0"/>
              <a:t>42</a:t>
            </a:fld>
            <a:endParaRPr lang="en-US"/>
          </a:p>
        </p:txBody>
      </p:sp>
      <p:sp>
        <p:nvSpPr>
          <p:cNvPr id="6" name="Footer Placeholder 5">
            <a:extLst>
              <a:ext uri="{FF2B5EF4-FFF2-40B4-BE49-F238E27FC236}">
                <a16:creationId xmlns:a16="http://schemas.microsoft.com/office/drawing/2014/main" id="{8F0408E3-B268-1BCC-C5DA-9FC707917355}"/>
              </a:ext>
            </a:extLst>
          </p:cNvPr>
          <p:cNvSpPr>
            <a:spLocks noGrp="1"/>
          </p:cNvSpPr>
          <p:nvPr>
            <p:ph type="ftr" sz="quarter" idx="11"/>
          </p:nvPr>
        </p:nvSpPr>
        <p:spPr/>
        <p:txBody>
          <a:bodyPr/>
          <a:lstStyle/>
          <a:p>
            <a:r>
              <a:rPr lang="en-US"/>
              <a:t>Human Foods Program</a:t>
            </a:r>
            <a:endParaRPr lang="en-US" dirty="0"/>
          </a:p>
        </p:txBody>
      </p:sp>
      <p:pic>
        <p:nvPicPr>
          <p:cNvPr id="7" name="Picture 6" descr="Chart, box and whisker chart&#10;&#10;AI-generated content may be incorrect.">
            <a:extLst>
              <a:ext uri="{FF2B5EF4-FFF2-40B4-BE49-F238E27FC236}">
                <a16:creationId xmlns:a16="http://schemas.microsoft.com/office/drawing/2014/main" id="{13A9895D-AE03-81B1-1E36-BD7970C04497}"/>
              </a:ext>
            </a:extLst>
          </p:cNvPr>
          <p:cNvPicPr>
            <a:picLocks noChangeAspect="1"/>
          </p:cNvPicPr>
          <p:nvPr/>
        </p:nvPicPr>
        <p:blipFill>
          <a:blip r:embed="rId3"/>
          <a:stretch>
            <a:fillRect/>
          </a:stretch>
        </p:blipFill>
        <p:spPr>
          <a:xfrm>
            <a:off x="1544320" y="125111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A8DD5A8E-4A62-4721-009C-684207E7547F}"/>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883589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956D-1A81-863E-2F2E-DDB3759379A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C64E14D-FCFA-5301-6093-CF9928DB00B5}"/>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FF172294-0F1D-4B75-1CA0-7A13083551E7}"/>
              </a:ext>
            </a:extLst>
          </p:cNvPr>
          <p:cNvSpPr>
            <a:spLocks noGrp="1"/>
          </p:cNvSpPr>
          <p:nvPr>
            <p:ph type="sldNum" sz="quarter" idx="12"/>
          </p:nvPr>
        </p:nvSpPr>
        <p:spPr/>
        <p:txBody>
          <a:bodyPr/>
          <a:lstStyle/>
          <a:p>
            <a:fld id="{2C451916-448D-084F-871F-01BF4E2B7E7A}" type="slidenum">
              <a:rPr lang="en-US" smtClean="0"/>
              <a:t>43</a:t>
            </a:fld>
            <a:endParaRPr lang="en-US"/>
          </a:p>
        </p:txBody>
      </p:sp>
      <p:sp>
        <p:nvSpPr>
          <p:cNvPr id="6" name="Footer Placeholder 5">
            <a:extLst>
              <a:ext uri="{FF2B5EF4-FFF2-40B4-BE49-F238E27FC236}">
                <a16:creationId xmlns:a16="http://schemas.microsoft.com/office/drawing/2014/main" id="{DC4EFE40-11D4-A3AB-E0E5-F5ADCCED990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60F8DB4-25D4-7EB5-7A23-464388981A87}"/>
              </a:ext>
            </a:extLst>
          </p:cNvPr>
          <p:cNvPicPr>
            <a:picLocks noChangeAspect="1"/>
          </p:cNvPicPr>
          <p:nvPr/>
        </p:nvPicPr>
        <p:blipFill>
          <a:blip r:embed="rId3"/>
          <a:stretch>
            <a:fillRect/>
          </a:stretch>
        </p:blipFill>
        <p:spPr>
          <a:xfrm>
            <a:off x="1544320" y="1279252"/>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BE92F862-44D6-5996-8944-8930FC05637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739120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6DB3-5BD8-3035-671C-C6FA1791CA2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387E363-4A5B-0F21-12FD-172079A5AFFB}"/>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63CBD883-837C-9A9A-FA68-8CF9D6107CE1}"/>
              </a:ext>
            </a:extLst>
          </p:cNvPr>
          <p:cNvSpPr>
            <a:spLocks noGrp="1"/>
          </p:cNvSpPr>
          <p:nvPr>
            <p:ph type="sldNum" sz="quarter" idx="12"/>
          </p:nvPr>
        </p:nvSpPr>
        <p:spPr/>
        <p:txBody>
          <a:bodyPr/>
          <a:lstStyle/>
          <a:p>
            <a:fld id="{2C451916-448D-084F-871F-01BF4E2B7E7A}" type="slidenum">
              <a:rPr lang="en-US" smtClean="0"/>
              <a:t>44</a:t>
            </a:fld>
            <a:endParaRPr lang="en-US"/>
          </a:p>
        </p:txBody>
      </p:sp>
      <p:sp>
        <p:nvSpPr>
          <p:cNvPr id="6" name="Footer Placeholder 5">
            <a:extLst>
              <a:ext uri="{FF2B5EF4-FFF2-40B4-BE49-F238E27FC236}">
                <a16:creationId xmlns:a16="http://schemas.microsoft.com/office/drawing/2014/main" id="{56119F05-E549-2CE4-712D-EB49AF6A32E5}"/>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chart&#10;&#10;AI-generated content may be incorrect.">
            <a:extLst>
              <a:ext uri="{FF2B5EF4-FFF2-40B4-BE49-F238E27FC236}">
                <a16:creationId xmlns:a16="http://schemas.microsoft.com/office/drawing/2014/main" id="{4C0C0D79-71D0-A4AD-3862-0DC0CD9935E9}"/>
              </a:ext>
            </a:extLst>
          </p:cNvPr>
          <p:cNvPicPr>
            <a:picLocks noChangeAspect="1"/>
          </p:cNvPicPr>
          <p:nvPr/>
        </p:nvPicPr>
        <p:blipFill>
          <a:blip r:embed="rId3"/>
          <a:stretch>
            <a:fillRect/>
          </a:stretch>
        </p:blipFill>
        <p:spPr>
          <a:xfrm>
            <a:off x="1544320" y="124432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B0D0DEC-5886-6746-0065-0A88156B1F8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710671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FC45-97DA-64FA-D141-4F9761AE8B5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B97C472-AF2E-F490-902A-0311DC5D9242}"/>
              </a:ext>
            </a:extLst>
          </p:cNvPr>
          <p:cNvSpPr>
            <a:spLocks noGrp="1"/>
          </p:cNvSpPr>
          <p:nvPr>
            <p:ph type="dt" sz="half" idx="10"/>
          </p:nvPr>
        </p:nvSpPr>
        <p:spPr/>
        <p:txBody>
          <a:bodyPr/>
          <a:lstStyle/>
          <a:p>
            <a:fld id="{8A12BBCD-C84B-484F-B0CB-510301F81D89}" type="datetime4">
              <a:rPr lang="en-US" smtClean="0"/>
              <a:t>September 26, 2025</a:t>
            </a:fld>
            <a:endParaRPr lang="en-US"/>
          </a:p>
        </p:txBody>
      </p:sp>
      <p:sp>
        <p:nvSpPr>
          <p:cNvPr id="4" name="Footer Placeholder 3">
            <a:extLst>
              <a:ext uri="{FF2B5EF4-FFF2-40B4-BE49-F238E27FC236}">
                <a16:creationId xmlns:a16="http://schemas.microsoft.com/office/drawing/2014/main" id="{9BDD9126-8BED-6197-D8CB-9F5CD2A17CE9}"/>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D455CBCF-8C0D-0AB8-41C7-5D61A1BBEE3E}"/>
              </a:ext>
            </a:extLst>
          </p:cNvPr>
          <p:cNvSpPr>
            <a:spLocks noGrp="1"/>
          </p:cNvSpPr>
          <p:nvPr>
            <p:ph type="sldNum" sz="quarter" idx="12"/>
          </p:nvPr>
        </p:nvSpPr>
        <p:spPr/>
        <p:txBody>
          <a:bodyPr/>
          <a:lstStyle/>
          <a:p>
            <a:fld id="{2C451916-448D-084F-871F-01BF4E2B7E7A}" type="slidenum">
              <a:rPr lang="en-US" smtClean="0"/>
              <a:t>45</a:t>
            </a:fld>
            <a:endParaRPr lang="en-US"/>
          </a:p>
        </p:txBody>
      </p:sp>
      <p:sp>
        <p:nvSpPr>
          <p:cNvPr id="6" name="TextBox 5">
            <a:extLst>
              <a:ext uri="{FF2B5EF4-FFF2-40B4-BE49-F238E27FC236}">
                <a16:creationId xmlns:a16="http://schemas.microsoft.com/office/drawing/2014/main" id="{02B5742A-1873-FD24-4134-774AF819D579}"/>
              </a:ext>
            </a:extLst>
          </p:cNvPr>
          <p:cNvSpPr txBox="1"/>
          <p:nvPr/>
        </p:nvSpPr>
        <p:spPr>
          <a:xfrm>
            <a:off x="491613" y="1123246"/>
            <a:ext cx="11139948" cy="517064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Try your own simulation in the IVIVE module</a:t>
            </a:r>
          </a:p>
          <a:p>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OR</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Obtain the human bioactivity exposure ratios for the following chemicals</a:t>
            </a: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and use the following inputs: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a:t>
            </a:r>
            <a:r>
              <a:rPr lang="en-US" sz="2200" dirty="0" err="1">
                <a:latin typeface="Arial" panose="020B0604020202020204" pitchFamily="34" charset="0"/>
                <a:cs typeface="Arial" panose="020B0604020202020204" pitchFamily="34" charset="0"/>
              </a:rPr>
              <a:t>pbtk</a:t>
            </a:r>
            <a:r>
              <a:rPr lang="en-US" sz="2200" dirty="0">
                <a:latin typeface="Arial" panose="020B0604020202020204" pitchFamily="34" charset="0"/>
                <a:cs typeface="Arial" panose="020B0604020202020204" pitchFamily="34" charset="0"/>
              </a:rPr>
              <a:t> model and the Honda1 IVIVE condition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90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quantile steady state concentration (10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OED quantile)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Allow the use of in silico parameters</a:t>
            </a:r>
          </a:p>
        </p:txBody>
      </p:sp>
      <p:graphicFrame>
        <p:nvGraphicFramePr>
          <p:cNvPr id="7" name="Table 6">
            <a:extLst>
              <a:ext uri="{FF2B5EF4-FFF2-40B4-BE49-F238E27FC236}">
                <a16:creationId xmlns:a16="http://schemas.microsoft.com/office/drawing/2014/main" id="{FC5E5414-C749-5182-4DC3-7B5371A59B79}"/>
              </a:ext>
            </a:extLst>
          </p:cNvPr>
          <p:cNvGraphicFramePr>
            <a:graphicFrameLocks noGrp="1"/>
          </p:cNvGraphicFramePr>
          <p:nvPr>
            <p:extLst>
              <p:ext uri="{D42A27DB-BD31-4B8C-83A1-F6EECF244321}">
                <p14:modId xmlns:p14="http://schemas.microsoft.com/office/powerpoint/2010/main" val="414549169"/>
              </p:ext>
            </p:extLst>
          </p:nvPr>
        </p:nvGraphicFramePr>
        <p:xfrm>
          <a:off x="1113868" y="3094818"/>
          <a:ext cx="9895438" cy="1524000"/>
        </p:xfrm>
        <a:graphic>
          <a:graphicData uri="http://schemas.openxmlformats.org/drawingml/2006/table">
            <a:tbl>
              <a:tblPr firstRow="1" bandRow="1">
                <a:tableStyleId>{5C22544A-7EE6-4342-B048-85BDC9FD1C3A}</a:tableStyleId>
              </a:tblPr>
              <a:tblGrid>
                <a:gridCol w="2625213">
                  <a:extLst>
                    <a:ext uri="{9D8B030D-6E8A-4147-A177-3AD203B41FA5}">
                      <a16:colId xmlns:a16="http://schemas.microsoft.com/office/drawing/2014/main" val="4055992754"/>
                    </a:ext>
                  </a:extLst>
                </a:gridCol>
                <a:gridCol w="1245874">
                  <a:extLst>
                    <a:ext uri="{9D8B030D-6E8A-4147-A177-3AD203B41FA5}">
                      <a16:colId xmlns:a16="http://schemas.microsoft.com/office/drawing/2014/main" val="3209741333"/>
                    </a:ext>
                  </a:extLst>
                </a:gridCol>
                <a:gridCol w="3063576">
                  <a:extLst>
                    <a:ext uri="{9D8B030D-6E8A-4147-A177-3AD203B41FA5}">
                      <a16:colId xmlns:a16="http://schemas.microsoft.com/office/drawing/2014/main" val="1307724128"/>
                    </a:ext>
                  </a:extLst>
                </a:gridCol>
                <a:gridCol w="2960775">
                  <a:extLst>
                    <a:ext uri="{9D8B030D-6E8A-4147-A177-3AD203B41FA5}">
                      <a16:colId xmlns:a16="http://schemas.microsoft.com/office/drawing/2014/main" val="2563571858"/>
                    </a:ext>
                  </a:extLst>
                </a:gridCol>
              </a:tblGrid>
              <a:tr h="195512">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CASRN</a:t>
                      </a:r>
                    </a:p>
                  </a:txBody>
                  <a:tcPr/>
                </a:tc>
                <a:tc>
                  <a:txBody>
                    <a:bodyPr/>
                    <a:lstStyle/>
                    <a:p>
                      <a:pPr algn="ctr"/>
                      <a:r>
                        <a:rPr lang="en-US" sz="1400" dirty="0">
                          <a:latin typeface="Arial" panose="020B0604020202020204" pitchFamily="34" charset="0"/>
                          <a:cs typeface="Arial" panose="020B0604020202020204" pitchFamily="34" charset="0"/>
                        </a:rPr>
                        <a:t>Bioactive Concentration (</a:t>
                      </a:r>
                      <a:r>
                        <a:rPr lang="en-US" sz="1400" dirty="0" err="1">
                          <a:latin typeface="Arial" panose="020B0604020202020204" pitchFamily="34" charset="0"/>
                          <a:cs typeface="Arial" panose="020B0604020202020204" pitchFamily="34" charset="0"/>
                        </a:rPr>
                        <a:t>uM</a:t>
                      </a:r>
                      <a:r>
                        <a:rPr lang="en-US" sz="1400" dirty="0">
                          <a:latin typeface="Arial" panose="020B0604020202020204" pitchFamily="34" charset="0"/>
                          <a:cs typeface="Arial" panose="020B0604020202020204" pitchFamily="34" charset="0"/>
                        </a:rPr>
                        <a:t>)</a:t>
                      </a:r>
                    </a:p>
                  </a:txBody>
                  <a:tcPr/>
                </a:tc>
                <a:tc>
                  <a:txBody>
                    <a:bodyPr/>
                    <a:lstStyle/>
                    <a:p>
                      <a:pPr algn="ctr"/>
                      <a:r>
                        <a:rPr lang="en-US" sz="1400" dirty="0">
                          <a:latin typeface="Arial" panose="020B0604020202020204" pitchFamily="34" charset="0"/>
                          <a:cs typeface="Arial" panose="020B0604020202020204" pitchFamily="34" charset="0"/>
                        </a:rPr>
                        <a:t>Exposure (mg/kg-BW/day)</a:t>
                      </a:r>
                    </a:p>
                  </a:txBody>
                  <a:tcPr/>
                </a:tc>
                <a:extLst>
                  <a:ext uri="{0D108BD9-81ED-4DB2-BD59-A6C34878D82A}">
                    <a16:rowId xmlns:a16="http://schemas.microsoft.com/office/drawing/2014/main" val="3145553871"/>
                  </a:ext>
                </a:extLst>
              </a:tr>
              <a:tr h="195512">
                <a:tc>
                  <a:txBody>
                    <a:bodyPr/>
                    <a:lstStyle/>
                    <a:p>
                      <a:r>
                        <a:rPr lang="en-US" sz="1400" dirty="0">
                          <a:latin typeface="Arial" panose="020B0604020202020204" pitchFamily="34" charset="0"/>
                          <a:cs typeface="Arial" panose="020B0604020202020204" pitchFamily="34" charset="0"/>
                        </a:rPr>
                        <a:t>FD&amp;C Red 40</a:t>
                      </a:r>
                    </a:p>
                  </a:txBody>
                  <a:tcPr/>
                </a:tc>
                <a:tc>
                  <a:txBody>
                    <a:bodyPr/>
                    <a:lstStyle/>
                    <a:p>
                      <a:r>
                        <a:rPr lang="en-US" sz="1400" dirty="0">
                          <a:latin typeface="Arial" panose="020B0604020202020204" pitchFamily="34" charset="0"/>
                          <a:cs typeface="Arial" panose="020B0604020202020204" pitchFamily="34" charset="0"/>
                        </a:rPr>
                        <a:t>25956-17-6</a:t>
                      </a:r>
                    </a:p>
                  </a:txBody>
                  <a:tcPr/>
                </a:tc>
                <a:tc>
                  <a:txBody>
                    <a:bodyPr/>
                    <a:lstStyle/>
                    <a:p>
                      <a:r>
                        <a:rPr lang="en-US" sz="1400" dirty="0">
                          <a:latin typeface="Arial" panose="020B0604020202020204" pitchFamily="34" charset="0"/>
                          <a:cs typeface="Arial" panose="020B0604020202020204" pitchFamily="34" charset="0"/>
                        </a:rPr>
                        <a:t>11.58</a:t>
                      </a:r>
                    </a:p>
                  </a:txBody>
                  <a:tcPr/>
                </a:tc>
                <a:tc>
                  <a:txBody>
                    <a:bodyPr/>
                    <a:lstStyle/>
                    <a:p>
                      <a:r>
                        <a:rPr lang="en-US" sz="1400" dirty="0">
                          <a:latin typeface="Arial" panose="020B0604020202020204" pitchFamily="34" charset="0"/>
                          <a:cs typeface="Arial" panose="020B0604020202020204" pitchFamily="34" charset="0"/>
                        </a:rPr>
                        <a:t>6.77</a:t>
                      </a:r>
                    </a:p>
                  </a:txBody>
                  <a:tcPr/>
                </a:tc>
                <a:extLst>
                  <a:ext uri="{0D108BD9-81ED-4DB2-BD59-A6C34878D82A}">
                    <a16:rowId xmlns:a16="http://schemas.microsoft.com/office/drawing/2014/main" val="2989448542"/>
                  </a:ext>
                </a:extLst>
              </a:tr>
              <a:tr h="195512">
                <a:tc>
                  <a:txBody>
                    <a:bodyPr/>
                    <a:lstStyle/>
                    <a:p>
                      <a:r>
                        <a:rPr lang="en-US" sz="1400" dirty="0">
                          <a:latin typeface="Arial" panose="020B0604020202020204" pitchFamily="34" charset="0"/>
                          <a:cs typeface="Arial" panose="020B0604020202020204" pitchFamily="34" charset="0"/>
                        </a:rPr>
                        <a:t>Carminic acid</a:t>
                      </a:r>
                    </a:p>
                  </a:txBody>
                  <a:tcPr/>
                </a:tc>
                <a:tc>
                  <a:txBody>
                    <a:bodyPr/>
                    <a:lstStyle/>
                    <a:p>
                      <a:r>
                        <a:rPr lang="en-US" sz="1400" dirty="0">
                          <a:latin typeface="Arial" panose="020B0604020202020204" pitchFamily="34" charset="0"/>
                          <a:cs typeface="Arial" panose="020B0604020202020204" pitchFamily="34" charset="0"/>
                        </a:rPr>
                        <a:t>1260-17-9</a:t>
                      </a:r>
                    </a:p>
                  </a:txBody>
                  <a:tcPr/>
                </a:tc>
                <a:tc>
                  <a:txBody>
                    <a:bodyPr/>
                    <a:lstStyle/>
                    <a:p>
                      <a:r>
                        <a:rPr lang="en-US" sz="1400" dirty="0">
                          <a:latin typeface="Arial" panose="020B0604020202020204" pitchFamily="34" charset="0"/>
                          <a:cs typeface="Arial" panose="020B0604020202020204" pitchFamily="34" charset="0"/>
                        </a:rPr>
                        <a:t>4.365</a:t>
                      </a:r>
                    </a:p>
                  </a:txBody>
                  <a:tcPr/>
                </a:tc>
                <a:tc>
                  <a:txBody>
                    <a:bodyPr/>
                    <a:lstStyle/>
                    <a:p>
                      <a:r>
                        <a:rPr lang="en-US" sz="1400" dirty="0">
                          <a:latin typeface="Arial" panose="020B0604020202020204" pitchFamily="34" charset="0"/>
                          <a:cs typeface="Arial" panose="020B0604020202020204" pitchFamily="34" charset="0"/>
                        </a:rPr>
                        <a:t>7.39E-3</a:t>
                      </a:r>
                    </a:p>
                  </a:txBody>
                  <a:tcPr/>
                </a:tc>
                <a:extLst>
                  <a:ext uri="{0D108BD9-81ED-4DB2-BD59-A6C34878D82A}">
                    <a16:rowId xmlns:a16="http://schemas.microsoft.com/office/drawing/2014/main" val="2537066499"/>
                  </a:ext>
                </a:extLst>
              </a:tr>
              <a:tr h="195512">
                <a:tc>
                  <a:txBody>
                    <a:bodyPr/>
                    <a:lstStyle/>
                    <a:p>
                      <a:r>
                        <a:rPr lang="en-US" sz="1400" dirty="0">
                          <a:latin typeface="Arial" panose="020B0604020202020204" pitchFamily="34" charset="0"/>
                          <a:cs typeface="Arial" panose="020B0604020202020204" pitchFamily="34" charset="0"/>
                        </a:rPr>
                        <a:t>FD&amp;C Green 3</a:t>
                      </a:r>
                    </a:p>
                  </a:txBody>
                  <a:tcPr/>
                </a:tc>
                <a:tc>
                  <a:txBody>
                    <a:bodyPr/>
                    <a:lstStyle/>
                    <a:p>
                      <a:r>
                        <a:rPr lang="en-US" sz="1400" dirty="0">
                          <a:latin typeface="Arial" panose="020B0604020202020204" pitchFamily="34" charset="0"/>
                          <a:cs typeface="Arial" panose="020B0604020202020204" pitchFamily="34" charset="0"/>
                        </a:rPr>
                        <a:t>2353-45-9</a:t>
                      </a:r>
                    </a:p>
                  </a:txBody>
                  <a:tcPr/>
                </a:tc>
                <a:tc>
                  <a:txBody>
                    <a:bodyPr/>
                    <a:lstStyle/>
                    <a:p>
                      <a:r>
                        <a:rPr lang="en-US" sz="1400" dirty="0">
                          <a:latin typeface="Arial" panose="020B0604020202020204" pitchFamily="34" charset="0"/>
                          <a:cs typeface="Arial" panose="020B0604020202020204" pitchFamily="34" charset="0"/>
                        </a:rPr>
                        <a:t>5.998</a:t>
                      </a:r>
                    </a:p>
                  </a:txBody>
                  <a:tcPr/>
                </a:tc>
                <a:tc>
                  <a:txBody>
                    <a:bodyPr/>
                    <a:lstStyle/>
                    <a:p>
                      <a:r>
                        <a:rPr lang="en-US" sz="1400" dirty="0">
                          <a:latin typeface="Arial" panose="020B0604020202020204" pitchFamily="34" charset="0"/>
                          <a:cs typeface="Arial" panose="020B0604020202020204" pitchFamily="34" charset="0"/>
                        </a:rPr>
                        <a:t>1.40E-4</a:t>
                      </a:r>
                    </a:p>
                  </a:txBody>
                  <a:tcPr/>
                </a:tc>
                <a:extLst>
                  <a:ext uri="{0D108BD9-81ED-4DB2-BD59-A6C34878D82A}">
                    <a16:rowId xmlns:a16="http://schemas.microsoft.com/office/drawing/2014/main" val="1055866173"/>
                  </a:ext>
                </a:extLst>
              </a:tr>
              <a:tr h="195512">
                <a:tc>
                  <a:txBody>
                    <a:bodyPr/>
                    <a:lstStyle/>
                    <a:p>
                      <a:r>
                        <a:rPr lang="en-US" sz="1400" dirty="0">
                          <a:latin typeface="Arial" panose="020B0604020202020204" pitchFamily="34" charset="0"/>
                          <a:cs typeface="Arial" panose="020B0604020202020204" pitchFamily="34" charset="0"/>
                        </a:rPr>
                        <a:t>FD&amp;C Yellow 6</a:t>
                      </a:r>
                    </a:p>
                  </a:txBody>
                  <a:tcPr/>
                </a:tc>
                <a:tc>
                  <a:txBody>
                    <a:bodyPr/>
                    <a:lstStyle/>
                    <a:p>
                      <a:r>
                        <a:rPr lang="en-US" sz="1400" dirty="0">
                          <a:latin typeface="Arial" panose="020B0604020202020204" pitchFamily="34" charset="0"/>
                          <a:cs typeface="Arial" panose="020B0604020202020204" pitchFamily="34" charset="0"/>
                        </a:rPr>
                        <a:t>2783-94-0</a:t>
                      </a:r>
                    </a:p>
                  </a:txBody>
                  <a:tcPr/>
                </a:tc>
                <a:tc>
                  <a:txBody>
                    <a:bodyPr/>
                    <a:lstStyle/>
                    <a:p>
                      <a:r>
                        <a:rPr lang="en-US" sz="1400" dirty="0">
                          <a:latin typeface="Arial" panose="020B0604020202020204" pitchFamily="34" charset="0"/>
                          <a:cs typeface="Arial" panose="020B0604020202020204" pitchFamily="34" charset="0"/>
                        </a:rPr>
                        <a:t>12.59</a:t>
                      </a:r>
                    </a:p>
                  </a:txBody>
                  <a:tcPr/>
                </a:tc>
                <a:tc>
                  <a:txBody>
                    <a:bodyPr/>
                    <a:lstStyle/>
                    <a:p>
                      <a:r>
                        <a:rPr lang="en-US" sz="1400" dirty="0">
                          <a:latin typeface="Arial" panose="020B0604020202020204" pitchFamily="34" charset="0"/>
                          <a:cs typeface="Arial" panose="020B0604020202020204" pitchFamily="34" charset="0"/>
                        </a:rPr>
                        <a:t>12.1</a:t>
                      </a:r>
                    </a:p>
                  </a:txBody>
                  <a:tcPr/>
                </a:tc>
                <a:extLst>
                  <a:ext uri="{0D108BD9-81ED-4DB2-BD59-A6C34878D82A}">
                    <a16:rowId xmlns:a16="http://schemas.microsoft.com/office/drawing/2014/main" val="3299884224"/>
                  </a:ext>
                </a:extLst>
              </a:tr>
            </a:tbl>
          </a:graphicData>
        </a:graphic>
      </p:graphicFrame>
      <p:sp>
        <p:nvSpPr>
          <p:cNvPr id="8" name="Title 1">
            <a:extLst>
              <a:ext uri="{FF2B5EF4-FFF2-40B4-BE49-F238E27FC236}">
                <a16:creationId xmlns:a16="http://schemas.microsoft.com/office/drawing/2014/main" id="{161BF62A-8F4B-2586-59E0-A78768C9BE2F}"/>
              </a:ext>
            </a:extLst>
          </p:cNvPr>
          <p:cNvSpPr txBox="1">
            <a:spLocks/>
          </p:cNvSpPr>
          <p:nvPr/>
        </p:nvSpPr>
        <p:spPr>
          <a:xfrm>
            <a:off x="346877" y="660759"/>
            <a:ext cx="10515600"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a:t>IVIVE Background</a:t>
            </a:r>
            <a:endParaRPr lang="en-US" dirty="0"/>
          </a:p>
        </p:txBody>
      </p:sp>
    </p:spTree>
    <p:extLst>
      <p:ext uri="{BB962C8B-B14F-4D97-AF65-F5344CB8AC3E}">
        <p14:creationId xmlns:p14="http://schemas.microsoft.com/office/powerpoint/2010/main" val="304570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6B3B9-C079-4D27-C2B4-65E9F2C0A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C8762-0953-CC78-5DDD-C5BF5B755672}"/>
              </a:ext>
            </a:extLst>
          </p:cNvPr>
          <p:cNvSpPr>
            <a:spLocks noGrp="1"/>
          </p:cNvSpPr>
          <p:nvPr>
            <p:ph type="ctrTitle"/>
          </p:nvPr>
        </p:nvSpPr>
        <p:spPr>
          <a:xfrm>
            <a:off x="971339" y="2790517"/>
            <a:ext cx="10249321" cy="1276966"/>
          </a:xfrm>
        </p:spPr>
        <p:txBody>
          <a:bodyPr/>
          <a:lstStyle/>
          <a:p>
            <a:r>
              <a:rPr lang="en-US" dirty="0"/>
              <a:t>Questions?</a:t>
            </a:r>
          </a:p>
        </p:txBody>
      </p:sp>
      <p:sp>
        <p:nvSpPr>
          <p:cNvPr id="4" name="Date Placeholder 3">
            <a:extLst>
              <a:ext uri="{FF2B5EF4-FFF2-40B4-BE49-F238E27FC236}">
                <a16:creationId xmlns:a16="http://schemas.microsoft.com/office/drawing/2014/main" id="{6BC0921C-9B86-EA54-E7A4-E10405B8D778}"/>
              </a:ext>
            </a:extLst>
          </p:cNvPr>
          <p:cNvSpPr>
            <a:spLocks noGrp="1"/>
          </p:cNvSpPr>
          <p:nvPr>
            <p:ph type="dt" sz="half" idx="10"/>
          </p:nvPr>
        </p:nvSpPr>
        <p:spPr/>
        <p:txBody>
          <a:bodyPr/>
          <a:lstStyle/>
          <a:p>
            <a:fld id="{81FF0664-E376-4DA1-82B9-739BA9A2E335}"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427C71C-28F0-0255-AD3D-289496C1A212}"/>
              </a:ext>
            </a:extLst>
          </p:cNvPr>
          <p:cNvSpPr>
            <a:spLocks noGrp="1"/>
          </p:cNvSpPr>
          <p:nvPr>
            <p:ph type="sldNum" sz="quarter" idx="12"/>
          </p:nvPr>
        </p:nvSpPr>
        <p:spPr/>
        <p:txBody>
          <a:bodyPr/>
          <a:lstStyle/>
          <a:p>
            <a:fld id="{2C451916-448D-084F-871F-01BF4E2B7E7A}" type="slidenum">
              <a:rPr lang="en-US" smtClean="0"/>
              <a:t>46</a:t>
            </a:fld>
            <a:endParaRPr lang="en-US"/>
          </a:p>
        </p:txBody>
      </p:sp>
      <p:sp>
        <p:nvSpPr>
          <p:cNvPr id="6" name="Footer Placeholder 5">
            <a:extLst>
              <a:ext uri="{FF2B5EF4-FFF2-40B4-BE49-F238E27FC236}">
                <a16:creationId xmlns:a16="http://schemas.microsoft.com/office/drawing/2014/main" id="{DE9281FC-DB03-C681-CFAA-A4F1A59ED69F}"/>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31260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D2EC-A0C1-E2C2-EBBC-D87B39BF3B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612039-8FF3-73D5-80CA-5218772592F0}"/>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731BD331-1CCE-DC3D-8DF4-B15BD6A9061C}"/>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6" name="Footer Placeholder 5">
            <a:extLst>
              <a:ext uri="{FF2B5EF4-FFF2-40B4-BE49-F238E27FC236}">
                <a16:creationId xmlns:a16="http://schemas.microsoft.com/office/drawing/2014/main" id="{ECEE1ED6-453B-6E92-6472-87AB7D4EBEB0}"/>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7C37793-C32C-A1BE-3F29-92C5FA9C399B}"/>
              </a:ext>
            </a:extLst>
          </p:cNvPr>
          <p:cNvSpPr txBox="1"/>
          <p:nvPr/>
        </p:nvSpPr>
        <p:spPr>
          <a:xfrm>
            <a:off x="541903" y="1498861"/>
            <a:ext cx="6798949"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oral equivalent doses (OEDs)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Represents the in vivo external chemical dose needed to achieve the internal chemical concentration that causes bioactivity in vitro</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the bioactivity exposure ratio (BER) for each compound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measure of risk, comparing current exposure level with the OED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Prediction is only available if exposure data is provided by the user</a:t>
            </a:r>
          </a:p>
        </p:txBody>
      </p:sp>
      <p:pic>
        <p:nvPicPr>
          <p:cNvPr id="7" name="Picture 6" descr="Chart, scatter chart&#10;&#10;AI-generated content may be incorrect.">
            <a:extLst>
              <a:ext uri="{FF2B5EF4-FFF2-40B4-BE49-F238E27FC236}">
                <a16:creationId xmlns:a16="http://schemas.microsoft.com/office/drawing/2014/main" id="{49735547-ECA1-F0E9-9DB8-00D63729E55B}"/>
              </a:ext>
            </a:extLst>
          </p:cNvPr>
          <p:cNvPicPr>
            <a:picLocks noChangeAspect="1"/>
          </p:cNvPicPr>
          <p:nvPr/>
        </p:nvPicPr>
        <p:blipFill>
          <a:blip r:embed="rId2"/>
          <a:stretch>
            <a:fillRect/>
          </a:stretch>
        </p:blipFill>
        <p:spPr>
          <a:xfrm>
            <a:off x="7607491" y="1923267"/>
            <a:ext cx="4183676" cy="358600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89868DC-05C8-7764-E263-2D3D2AEB740A}"/>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Module Outputs</a:t>
            </a:r>
          </a:p>
        </p:txBody>
      </p:sp>
    </p:spTree>
    <p:extLst>
      <p:ext uri="{BB962C8B-B14F-4D97-AF65-F5344CB8AC3E}">
        <p14:creationId xmlns:p14="http://schemas.microsoft.com/office/powerpoint/2010/main" val="193996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05FDE-EBF7-BFE0-9ED0-803F79B6F7E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79E2320-8DFC-615F-B92E-23A8322D5180}"/>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A91ED906-8F14-203E-2F81-D7B6807FAABE}"/>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6" name="Footer Placeholder 5">
            <a:extLst>
              <a:ext uri="{FF2B5EF4-FFF2-40B4-BE49-F238E27FC236}">
                <a16:creationId xmlns:a16="http://schemas.microsoft.com/office/drawing/2014/main" id="{7BF96C51-43A3-49EE-4A10-064863C83742}"/>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5EDA0226-5C9C-0B79-87D8-E8A443BFAA3F}"/>
              </a:ext>
            </a:extLst>
          </p:cNvPr>
          <p:cNvSpPr txBox="1"/>
          <p:nvPr/>
        </p:nvSpPr>
        <p:spPr>
          <a:xfrm>
            <a:off x="724684" y="1637378"/>
            <a:ext cx="5912089" cy="4093428"/>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IVIVE conditions and output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vitro bioactivity data</a:t>
            </a:r>
          </a:p>
        </p:txBody>
      </p:sp>
      <p:sp>
        <p:nvSpPr>
          <p:cNvPr id="9" name="TextBox 8">
            <a:extLst>
              <a:ext uri="{FF2B5EF4-FFF2-40B4-BE49-F238E27FC236}">
                <a16:creationId xmlns:a16="http://schemas.microsoft.com/office/drawing/2014/main" id="{DAB15FE4-6B8B-D3EE-2CE1-143F58EE004C}"/>
              </a:ext>
            </a:extLst>
          </p:cNvPr>
          <p:cNvSpPr txBox="1"/>
          <p:nvPr/>
        </p:nvSpPr>
        <p:spPr>
          <a:xfrm>
            <a:off x="6915935" y="1637378"/>
            <a:ext cx="4810125" cy="47089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vivo exposure data</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Monte Carlo sampling parameters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
        <p:nvSpPr>
          <p:cNvPr id="3" name="Title 1">
            <a:extLst>
              <a:ext uri="{FF2B5EF4-FFF2-40B4-BE49-F238E27FC236}">
                <a16:creationId xmlns:a16="http://schemas.microsoft.com/office/drawing/2014/main" id="{CD0D4916-7118-FE28-33EA-1E22212E73E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Module Inputs</a:t>
            </a:r>
          </a:p>
        </p:txBody>
      </p:sp>
    </p:spTree>
    <p:extLst>
      <p:ext uri="{BB962C8B-B14F-4D97-AF65-F5344CB8AC3E}">
        <p14:creationId xmlns:p14="http://schemas.microsoft.com/office/powerpoint/2010/main" val="151602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91BC78-B613-E528-B230-5C7DCDE30531}"/>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2F6F00DD-C12D-9DD7-FC3D-7550A8E172FB}"/>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EB33624D-D0DA-5750-AAC1-3CE5DD615A4C}"/>
              </a:ext>
            </a:extLst>
          </p:cNvPr>
          <p:cNvSpPr>
            <a:spLocks noGrp="1"/>
          </p:cNvSpPr>
          <p:nvPr>
            <p:ph type="ftr" sz="quarter" idx="11"/>
          </p:nvPr>
        </p:nvSpPr>
        <p:spPr/>
        <p:txBody>
          <a:bodyPr/>
          <a:lstStyle/>
          <a:p>
            <a:r>
              <a:rPr lang="en-US"/>
              <a:t>Human Foods Program</a:t>
            </a:r>
            <a:endParaRPr lang="en-US" dirty="0"/>
          </a:p>
        </p:txBody>
      </p:sp>
      <p:graphicFrame>
        <p:nvGraphicFramePr>
          <p:cNvPr id="9" name="Table 8">
            <a:extLst>
              <a:ext uri="{FF2B5EF4-FFF2-40B4-BE49-F238E27FC236}">
                <a16:creationId xmlns:a16="http://schemas.microsoft.com/office/drawing/2014/main" id="{A8378DD3-5EB6-FB8C-2099-2AD3C69ACE25}"/>
              </a:ext>
            </a:extLst>
          </p:cNvPr>
          <p:cNvGraphicFramePr>
            <a:graphicFrameLocks noGrp="1"/>
          </p:cNvGraphicFramePr>
          <p:nvPr>
            <p:extLst>
              <p:ext uri="{D42A27DB-BD31-4B8C-83A1-F6EECF244321}">
                <p14:modId xmlns:p14="http://schemas.microsoft.com/office/powerpoint/2010/main" val="1252073044"/>
              </p:ext>
            </p:extLst>
          </p:nvPr>
        </p:nvGraphicFramePr>
        <p:xfrm>
          <a:off x="508000" y="1958180"/>
          <a:ext cx="11211559" cy="3272169"/>
        </p:xfrm>
        <a:graphic>
          <a:graphicData uri="http://schemas.openxmlformats.org/drawingml/2006/table">
            <a:tbl>
              <a:tblPr firstRow="1" bandRow="1">
                <a:tableStyleId>{5940675A-B579-460E-94D1-54222C63F5DA}</a:tableStyleId>
              </a:tblPr>
              <a:tblGrid>
                <a:gridCol w="1401445">
                  <a:extLst>
                    <a:ext uri="{9D8B030D-6E8A-4147-A177-3AD203B41FA5}">
                      <a16:colId xmlns:a16="http://schemas.microsoft.com/office/drawing/2014/main" val="3995227808"/>
                    </a:ext>
                  </a:extLst>
                </a:gridCol>
                <a:gridCol w="1221105">
                  <a:extLst>
                    <a:ext uri="{9D8B030D-6E8A-4147-A177-3AD203B41FA5}">
                      <a16:colId xmlns:a16="http://schemas.microsoft.com/office/drawing/2014/main" val="3966695430"/>
                    </a:ext>
                  </a:extLst>
                </a:gridCol>
                <a:gridCol w="1830556">
                  <a:extLst>
                    <a:ext uri="{9D8B030D-6E8A-4147-A177-3AD203B41FA5}">
                      <a16:colId xmlns:a16="http://schemas.microsoft.com/office/drawing/2014/main" val="209432170"/>
                    </a:ext>
                  </a:extLst>
                </a:gridCol>
                <a:gridCol w="1400783">
                  <a:extLst>
                    <a:ext uri="{9D8B030D-6E8A-4147-A177-3AD203B41FA5}">
                      <a16:colId xmlns:a16="http://schemas.microsoft.com/office/drawing/2014/main" val="2291095707"/>
                    </a:ext>
                  </a:extLst>
                </a:gridCol>
                <a:gridCol w="1517515">
                  <a:extLst>
                    <a:ext uri="{9D8B030D-6E8A-4147-A177-3AD203B41FA5}">
                      <a16:colId xmlns:a16="http://schemas.microsoft.com/office/drawing/2014/main" val="3826070188"/>
                    </a:ext>
                  </a:extLst>
                </a:gridCol>
                <a:gridCol w="1556426">
                  <a:extLst>
                    <a:ext uri="{9D8B030D-6E8A-4147-A177-3AD203B41FA5}">
                      <a16:colId xmlns:a16="http://schemas.microsoft.com/office/drawing/2014/main" val="3442308670"/>
                    </a:ext>
                  </a:extLst>
                </a:gridCol>
                <a:gridCol w="1284051">
                  <a:extLst>
                    <a:ext uri="{9D8B030D-6E8A-4147-A177-3AD203B41FA5}">
                      <a16:colId xmlns:a16="http://schemas.microsoft.com/office/drawing/2014/main" val="172129411"/>
                    </a:ext>
                  </a:extLst>
                </a:gridCol>
                <a:gridCol w="999678">
                  <a:extLst>
                    <a:ext uri="{9D8B030D-6E8A-4147-A177-3AD203B41FA5}">
                      <a16:colId xmlns:a16="http://schemas.microsoft.com/office/drawing/2014/main" val="1526502202"/>
                    </a:ext>
                  </a:extLst>
                </a:gridCol>
              </a:tblGrid>
              <a:tr h="619863">
                <a:tc>
                  <a:txBody>
                    <a:bodyPr/>
                    <a:lstStyle/>
                    <a:p>
                      <a:pPr algn="ctr"/>
                      <a:r>
                        <a:rPr lang="en-US" sz="1600" b="1" dirty="0">
                          <a:latin typeface="Arial" panose="020B0604020202020204" pitchFamily="34" charset="0"/>
                          <a:cs typeface="Arial" panose="020B0604020202020204" pitchFamily="34" charset="0"/>
                        </a:rPr>
                        <a:t>Assumption Selection</a:t>
                      </a:r>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Metabolic Clearance</a:t>
                      </a:r>
                    </a:p>
                  </a:txBody>
                  <a:tcPr anchor="ctr">
                    <a:solidFill>
                      <a:schemeClr val="accent5">
                        <a:lumMod val="20000"/>
                        <a:lumOff val="80000"/>
                      </a:schemeClr>
                    </a:solidFill>
                  </a:tcPr>
                </a:tc>
                <a:tc hMerge="1">
                  <a:txBody>
                    <a:bodyPr/>
                    <a:lstStyle/>
                    <a:p>
                      <a:endParaRPr lang="en-US" dirty="0"/>
                    </a:p>
                  </a:txBody>
                  <a:tcPr/>
                </a:tc>
                <a:tc gridSpan="3">
                  <a:txBody>
                    <a:bodyPr/>
                    <a:lstStyle/>
                    <a:p>
                      <a:pPr algn="ctr"/>
                      <a:r>
                        <a:rPr lang="en-US" sz="1600" b="1" dirty="0">
                          <a:latin typeface="Arial" panose="020B0604020202020204" pitchFamily="34" charset="0"/>
                          <a:cs typeface="Arial" panose="020B0604020202020204" pitchFamily="34" charset="0"/>
                        </a:rPr>
                        <a:t>Bioactive Concentration In Vivo</a:t>
                      </a:r>
                    </a:p>
                  </a:txBody>
                  <a:tcPr anchor="ctr">
                    <a:solidFill>
                      <a:schemeClr val="accent5">
                        <a:lumMod val="20000"/>
                        <a:lumOff val="80000"/>
                      </a:schemeClr>
                    </a:solidFill>
                  </a:tcPr>
                </a:tc>
                <a:tc hMerge="1">
                  <a:txBody>
                    <a:bodyPr/>
                    <a:lstStyle/>
                    <a:p>
                      <a:endParaRPr lang="en-US" dirty="0"/>
                    </a:p>
                  </a:txBody>
                  <a:tcPr/>
                </a:tc>
                <a:tc hMerge="1">
                  <a:txBody>
                    <a:bodyPr/>
                    <a:lstStyle/>
                    <a:p>
                      <a:pPr algn="ctr"/>
                      <a:endParaRPr lang="en-US" b="1" dirty="0"/>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Bioactive Concentration In Vitro</a:t>
                      </a:r>
                    </a:p>
                  </a:txBody>
                  <a:tcPr anchor="ctr">
                    <a:solidFill>
                      <a:schemeClr val="accent5">
                        <a:lumMod val="20000"/>
                        <a:lumOff val="80000"/>
                      </a:schemeClr>
                    </a:solidFill>
                  </a:tcPr>
                </a:tc>
                <a:tc hMerge="1">
                  <a:txBody>
                    <a:bodyPr/>
                    <a:lstStyle/>
                    <a:p>
                      <a:endParaRPr lang="en-US" dirty="0"/>
                    </a:p>
                  </a:txBody>
                  <a:tcPr/>
                </a:tc>
                <a:extLst>
                  <a:ext uri="{0D108BD9-81ED-4DB2-BD59-A6C34878D82A}">
                    <a16:rowId xmlns:a16="http://schemas.microsoft.com/office/drawing/2014/main" val="3733522202"/>
                  </a:ext>
                </a:extLst>
              </a:tr>
              <a:tr h="646304">
                <a:tc>
                  <a:txBody>
                    <a:bodyPr/>
                    <a:lstStyle/>
                    <a:p>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Restrictive</a:t>
                      </a:r>
                    </a:p>
                  </a:txBody>
                  <a:tcPr anchor="ctr"/>
                </a:tc>
                <a:tc>
                  <a:txBody>
                    <a:bodyPr/>
                    <a:lstStyle/>
                    <a:p>
                      <a:pPr algn="ctr"/>
                      <a:r>
                        <a:rPr lang="en-US" sz="1600" dirty="0">
                          <a:latin typeface="Arial" panose="020B0604020202020204" pitchFamily="34" charset="0"/>
                          <a:cs typeface="Arial" panose="020B0604020202020204" pitchFamily="34" charset="0"/>
                        </a:rPr>
                        <a:t>Non-Restrictive*</a:t>
                      </a:r>
                    </a:p>
                  </a:txBody>
                  <a:tcPr anchor="ctr"/>
                </a:tc>
                <a:tc>
                  <a:txBody>
                    <a:bodyPr/>
                    <a:lstStyle/>
                    <a:p>
                      <a:pPr algn="ctr"/>
                      <a:r>
                        <a:rPr lang="en-US" sz="1600" dirty="0">
                          <a:latin typeface="Arial" panose="020B0604020202020204" pitchFamily="34" charset="0"/>
                          <a:cs typeface="Arial" panose="020B0604020202020204" pitchFamily="34" charset="0"/>
                        </a:rPr>
                        <a:t>Free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Specified Tissue</a:t>
                      </a:r>
                    </a:p>
                  </a:txBody>
                  <a:tcPr anchor="ctr"/>
                </a:tc>
                <a:tc>
                  <a:txBody>
                    <a:bodyPr/>
                    <a:lstStyle/>
                    <a:p>
                      <a:pPr algn="ctr"/>
                      <a:r>
                        <a:rPr lang="en-US" sz="1600" dirty="0">
                          <a:latin typeface="Arial" panose="020B0604020202020204" pitchFamily="34" charset="0"/>
                          <a:cs typeface="Arial" panose="020B0604020202020204" pitchFamily="34" charset="0"/>
                        </a:rPr>
                        <a:t>Nominal</a:t>
                      </a:r>
                    </a:p>
                  </a:txBody>
                  <a:tcPr anchor="ctr"/>
                </a:tc>
                <a:tc>
                  <a:txBody>
                    <a:bodyPr/>
                    <a:lstStyle/>
                    <a:p>
                      <a:pPr algn="ctr"/>
                      <a:r>
                        <a:rPr lang="en-US" sz="1600" dirty="0">
                          <a:latin typeface="Arial" panose="020B0604020202020204" pitchFamily="34" charset="0"/>
                          <a:cs typeface="Arial" panose="020B0604020202020204" pitchFamily="34" charset="0"/>
                        </a:rPr>
                        <a:t>Free</a:t>
                      </a:r>
                    </a:p>
                  </a:txBody>
                  <a:tcPr anchor="ctr"/>
                </a:tc>
                <a:extLst>
                  <a:ext uri="{0D108BD9-81ED-4DB2-BD59-A6C34878D82A}">
                    <a16:rowId xmlns:a16="http://schemas.microsoft.com/office/drawing/2014/main" val="220733397"/>
                  </a:ext>
                </a:extLst>
              </a:tr>
              <a:tr h="360581">
                <a:tc>
                  <a:txBody>
                    <a:bodyPr/>
                    <a:lstStyle/>
                    <a:p>
                      <a:r>
                        <a:rPr lang="en-US" sz="1600" dirty="0">
                          <a:latin typeface="Arial" panose="020B0604020202020204" pitchFamily="34" charset="0"/>
                          <a:cs typeface="Arial" panose="020B0604020202020204" pitchFamily="34" charset="0"/>
                        </a:rPr>
                        <a:t>NULL</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463795101"/>
                  </a:ext>
                </a:extLst>
              </a:tr>
              <a:tr h="360581">
                <a:tc>
                  <a:txBody>
                    <a:bodyPr/>
                    <a:lstStyle/>
                    <a:p>
                      <a:r>
                        <a:rPr lang="en-US" sz="1600" dirty="0">
                          <a:highlight>
                            <a:srgbClr val="FFFF00"/>
                          </a:highlight>
                          <a:latin typeface="Arial" panose="020B0604020202020204" pitchFamily="34" charset="0"/>
                          <a:cs typeface="Arial" panose="020B0604020202020204" pitchFamily="34" charset="0"/>
                        </a:rPr>
                        <a:t>Honda1</a:t>
                      </a:r>
                    </a:p>
                  </a:txBody>
                  <a:tcPr anchor="ctr"/>
                </a:tc>
                <a:tc>
                  <a:txBody>
                    <a:bodyPr/>
                    <a:lstStyle/>
                    <a:p>
                      <a:pPr algn="ctr"/>
                      <a:r>
                        <a:rPr lang="en-US" sz="1600" dirty="0">
                          <a:highlight>
                            <a:srgbClr val="FFFF00"/>
                          </a:highlight>
                          <a:latin typeface="Arial" panose="020B0604020202020204" pitchFamily="34" charset="0"/>
                          <a:cs typeface="Arial" panose="020B0604020202020204" pitchFamily="34" charset="0"/>
                        </a:rPr>
                        <a:t>X</a:t>
                      </a:r>
                    </a:p>
                  </a:txBody>
                  <a:tcPr anchor="ctr"/>
                </a:tc>
                <a:tc>
                  <a:txBody>
                    <a:bodyPr/>
                    <a:lstStyle/>
                    <a:p>
                      <a:pPr algn="ctr"/>
                      <a:endParaRPr lang="en-US" sz="1600" dirty="0">
                        <a:highlight>
                          <a:srgbClr val="FFFF00"/>
                        </a:highlight>
                        <a:latin typeface="Arial" panose="020B0604020202020204" pitchFamily="34" charset="0"/>
                        <a:cs typeface="Arial" panose="020B0604020202020204" pitchFamily="34" charset="0"/>
                      </a:endParaRPr>
                    </a:p>
                  </a:txBody>
                  <a:tcPr anchor="ctr"/>
                </a:tc>
                <a:tc>
                  <a:txBody>
                    <a:bodyPr/>
                    <a:lstStyle/>
                    <a:p>
                      <a:pPr algn="ctr"/>
                      <a:r>
                        <a:rPr lang="en-US" sz="1600" dirty="0">
                          <a:highlight>
                            <a:srgbClr val="FFFF00"/>
                          </a:highlight>
                          <a:latin typeface="Arial" panose="020B0604020202020204" pitchFamily="34" charset="0"/>
                          <a:cs typeface="Arial" panose="020B0604020202020204" pitchFamily="34" charset="0"/>
                        </a:rPr>
                        <a:t>X</a:t>
                      </a:r>
                    </a:p>
                  </a:txBody>
                  <a:tcPr anchor="ctr"/>
                </a:tc>
                <a:tc>
                  <a:txBody>
                    <a:bodyPr/>
                    <a:lstStyle/>
                    <a:p>
                      <a:pPr algn="ctr"/>
                      <a:endParaRPr lang="en-US" sz="1600" dirty="0">
                        <a:highlight>
                          <a:srgbClr val="FFFF00"/>
                        </a:highlight>
                        <a:latin typeface="Arial" panose="020B0604020202020204" pitchFamily="34" charset="0"/>
                        <a:cs typeface="Arial" panose="020B0604020202020204" pitchFamily="34" charset="0"/>
                      </a:endParaRPr>
                    </a:p>
                  </a:txBody>
                  <a:tcPr anchor="ctr"/>
                </a:tc>
                <a:tc>
                  <a:txBody>
                    <a:bodyPr/>
                    <a:lstStyle/>
                    <a:p>
                      <a:pPr algn="ctr"/>
                      <a:endParaRPr lang="en-US" sz="1600" dirty="0">
                        <a:highlight>
                          <a:srgbClr val="FFFF00"/>
                        </a:highlight>
                        <a:latin typeface="Arial" panose="020B0604020202020204" pitchFamily="34" charset="0"/>
                        <a:cs typeface="Arial" panose="020B0604020202020204" pitchFamily="34" charset="0"/>
                      </a:endParaRPr>
                    </a:p>
                  </a:txBody>
                  <a:tcPr anchor="ctr"/>
                </a:tc>
                <a:tc>
                  <a:txBody>
                    <a:bodyPr/>
                    <a:lstStyle/>
                    <a:p>
                      <a:pPr algn="ctr"/>
                      <a:endParaRPr lang="en-US" sz="1600" dirty="0">
                        <a:highlight>
                          <a:srgbClr val="FFFF00"/>
                        </a:highlight>
                        <a:latin typeface="Arial" panose="020B0604020202020204" pitchFamily="34" charset="0"/>
                        <a:cs typeface="Arial" panose="020B0604020202020204" pitchFamily="34" charset="0"/>
                      </a:endParaRPr>
                    </a:p>
                  </a:txBody>
                  <a:tcPr anchor="ctr"/>
                </a:tc>
                <a:tc>
                  <a:txBody>
                    <a:bodyPr/>
                    <a:lstStyle/>
                    <a:p>
                      <a:pPr algn="ctr"/>
                      <a:r>
                        <a:rPr lang="en-US" sz="1600" dirty="0">
                          <a:highlight>
                            <a:srgbClr val="FFFF00"/>
                          </a:highlight>
                          <a:latin typeface="Arial" panose="020B0604020202020204" pitchFamily="34" charset="0"/>
                          <a:cs typeface="Arial" panose="020B0604020202020204" pitchFamily="34" charset="0"/>
                        </a:rPr>
                        <a:t>X</a:t>
                      </a:r>
                    </a:p>
                  </a:txBody>
                  <a:tcPr anchor="ctr"/>
                </a:tc>
                <a:extLst>
                  <a:ext uri="{0D108BD9-81ED-4DB2-BD59-A6C34878D82A}">
                    <a16:rowId xmlns:a16="http://schemas.microsoft.com/office/drawing/2014/main" val="3463079539"/>
                  </a:ext>
                </a:extLst>
              </a:tr>
              <a:tr h="360581">
                <a:tc>
                  <a:txBody>
                    <a:bodyPr/>
                    <a:lstStyle/>
                    <a:p>
                      <a:r>
                        <a:rPr lang="en-US" sz="1600" dirty="0">
                          <a:latin typeface="Arial" panose="020B0604020202020204" pitchFamily="34" charset="0"/>
                          <a:cs typeface="Arial" panose="020B0604020202020204" pitchFamily="34" charset="0"/>
                        </a:rPr>
                        <a:t>Honda2</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79021529"/>
                  </a:ext>
                </a:extLst>
              </a:tr>
              <a:tr h="360581">
                <a:tc>
                  <a:txBody>
                    <a:bodyPr/>
                    <a:lstStyle/>
                    <a:p>
                      <a:r>
                        <a:rPr lang="en-US" sz="1600" dirty="0">
                          <a:latin typeface="Arial" panose="020B0604020202020204" pitchFamily="34" charset="0"/>
                          <a:cs typeface="Arial" panose="020B0604020202020204" pitchFamily="34" charset="0"/>
                        </a:rPr>
                        <a:t>Honda3</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05145057"/>
                  </a:ext>
                </a:extLst>
              </a:tr>
              <a:tr h="360581">
                <a:tc>
                  <a:txBody>
                    <a:bodyPr/>
                    <a:lstStyle/>
                    <a:p>
                      <a:r>
                        <a:rPr lang="en-US" sz="1600" dirty="0">
                          <a:latin typeface="Arial" panose="020B0604020202020204" pitchFamily="34" charset="0"/>
                          <a:cs typeface="Arial" panose="020B0604020202020204" pitchFamily="34" charset="0"/>
                        </a:rPr>
                        <a:t>Honda4</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39624239"/>
                  </a:ext>
                </a:extLst>
              </a:tr>
            </a:tbl>
          </a:graphicData>
        </a:graphic>
      </p:graphicFrame>
      <p:sp>
        <p:nvSpPr>
          <p:cNvPr id="11" name="TextBox 10">
            <a:extLst>
              <a:ext uri="{FF2B5EF4-FFF2-40B4-BE49-F238E27FC236}">
                <a16:creationId xmlns:a16="http://schemas.microsoft.com/office/drawing/2014/main" id="{FA25C6DF-1791-EC7A-5504-0E70782AE90A}"/>
              </a:ext>
            </a:extLst>
          </p:cNvPr>
          <p:cNvSpPr txBox="1"/>
          <p:nvPr/>
        </p:nvSpPr>
        <p:spPr>
          <a:xfrm>
            <a:off x="490220" y="5353454"/>
            <a:ext cx="11211559" cy="307777"/>
          </a:xfrm>
          <a:prstGeom prst="rect">
            <a:avLst/>
          </a:prstGeom>
          <a:noFill/>
        </p:spPr>
        <p:txBody>
          <a:bodyPr wrap="square">
            <a:spAutoFit/>
          </a:bodyPr>
          <a:lstStyle/>
          <a:p>
            <a:r>
              <a:rPr lang="en-US" sz="1400" dirty="0">
                <a:solidFill>
                  <a:srgbClr val="000000"/>
                </a:solidFill>
                <a:latin typeface="Arial" panose="020B0604020202020204" pitchFamily="34" charset="0"/>
              </a:rPr>
              <a:t>*P</a:t>
            </a:r>
            <a:r>
              <a:rPr lang="en-US" sz="1400" b="0" i="0" u="none" strike="noStrike" baseline="0" dirty="0">
                <a:solidFill>
                  <a:srgbClr val="000000"/>
                </a:solidFill>
                <a:latin typeface="Arial" panose="020B0604020202020204" pitchFamily="34" charset="0"/>
              </a:rPr>
              <a:t>rotein binding NOT taken into account in liver clearance</a:t>
            </a:r>
          </a:p>
        </p:txBody>
      </p:sp>
      <p:sp>
        <p:nvSpPr>
          <p:cNvPr id="3" name="Title 1">
            <a:extLst>
              <a:ext uri="{FF2B5EF4-FFF2-40B4-BE49-F238E27FC236}">
                <a16:creationId xmlns:a16="http://schemas.microsoft.com/office/drawing/2014/main" id="{624F898C-62F4-9E91-DBC5-14992D00C81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Conditions for Selection</a:t>
            </a:r>
          </a:p>
        </p:txBody>
      </p:sp>
    </p:spTree>
    <p:extLst>
      <p:ext uri="{BB962C8B-B14F-4D97-AF65-F5344CB8AC3E}">
        <p14:creationId xmlns:p14="http://schemas.microsoft.com/office/powerpoint/2010/main" val="104724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5F1BBF-237A-CE94-8927-E393DD8822D7}"/>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E9750C9F-DF71-2B1B-503A-5AF9F410EFBF}"/>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6" name="Footer Placeholder 5">
            <a:extLst>
              <a:ext uri="{FF2B5EF4-FFF2-40B4-BE49-F238E27FC236}">
                <a16:creationId xmlns:a16="http://schemas.microsoft.com/office/drawing/2014/main" id="{8BF86F1D-9213-20EA-0110-D69232EEBD8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BEA95DF0-A79D-F2C4-8960-9DE1B02870B9}"/>
              </a:ext>
            </a:extLst>
          </p:cNvPr>
          <p:cNvSpPr txBox="1"/>
          <p:nvPr/>
        </p:nvSpPr>
        <p:spPr>
          <a:xfrm>
            <a:off x="501445" y="1679072"/>
            <a:ext cx="9858404"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Needed to compute an oral equivalent dose (OED)</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Data could be retrieved from:</a:t>
            </a:r>
          </a:p>
          <a:p>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EPA’s CompTox Dashboard (https://comptox.epa.gov/dashboard)</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NTP’s ICE platform (https://ice.ntp.niehs.nih.gov/)</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Internal databases</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Literature publications</a:t>
            </a:r>
          </a:p>
        </p:txBody>
      </p:sp>
      <p:sp>
        <p:nvSpPr>
          <p:cNvPr id="7" name="Title 1">
            <a:extLst>
              <a:ext uri="{FF2B5EF4-FFF2-40B4-BE49-F238E27FC236}">
                <a16:creationId xmlns:a16="http://schemas.microsoft.com/office/drawing/2014/main" id="{94FA3FB2-46AC-09AB-5035-B0C6A55DFC2C}"/>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In Vitro Bioactivity Data (Required for IVIVE)</a:t>
            </a:r>
          </a:p>
        </p:txBody>
      </p:sp>
    </p:spTree>
    <p:extLst>
      <p:ext uri="{BB962C8B-B14F-4D97-AF65-F5344CB8AC3E}">
        <p14:creationId xmlns:p14="http://schemas.microsoft.com/office/powerpoint/2010/main" val="18064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1950-7A2A-2B50-CCCD-AF31F8CA50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9B9F34A-529C-94C9-435C-2408B41F8ABA}"/>
              </a:ext>
            </a:extLst>
          </p:cNvPr>
          <p:cNvSpPr>
            <a:spLocks noGrp="1"/>
          </p:cNvSpPr>
          <p:nvPr>
            <p:ph type="dt" sz="half" idx="10"/>
          </p:nvPr>
        </p:nvSpPr>
        <p:spPr/>
        <p:txBody>
          <a:bodyPr/>
          <a:lstStyle/>
          <a:p>
            <a:fld id="{9503DF17-4AB6-4238-A389-A568656994F8}" type="datetime4">
              <a:rPr lang="en-US" smtClean="0"/>
              <a:t>September 26, 2025</a:t>
            </a:fld>
            <a:endParaRPr lang="en-US" dirty="0"/>
          </a:p>
        </p:txBody>
      </p:sp>
      <p:sp>
        <p:nvSpPr>
          <p:cNvPr id="5" name="Slide Number Placeholder 4">
            <a:extLst>
              <a:ext uri="{FF2B5EF4-FFF2-40B4-BE49-F238E27FC236}">
                <a16:creationId xmlns:a16="http://schemas.microsoft.com/office/drawing/2014/main" id="{AF05E7A7-52EB-FBA0-CDFA-67593C512E67}"/>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6" name="Footer Placeholder 5">
            <a:extLst>
              <a:ext uri="{FF2B5EF4-FFF2-40B4-BE49-F238E27FC236}">
                <a16:creationId xmlns:a16="http://schemas.microsoft.com/office/drawing/2014/main" id="{77DB222D-BC33-1F4E-7934-90666FE19BC2}"/>
              </a:ext>
            </a:extLst>
          </p:cNvPr>
          <p:cNvSpPr>
            <a:spLocks noGrp="1"/>
          </p:cNvSpPr>
          <p:nvPr>
            <p:ph type="ftr" sz="quarter" idx="11"/>
          </p:nvPr>
        </p:nvSpPr>
        <p:spPr/>
        <p:txBody>
          <a:bodyPr/>
          <a:lstStyle/>
          <a:p>
            <a:r>
              <a:rPr lang="en-US"/>
              <a:t>Human Foods Program</a:t>
            </a:r>
            <a:endParaRPr lang="en-US" dirty="0"/>
          </a:p>
        </p:txBody>
      </p:sp>
      <p:pic>
        <p:nvPicPr>
          <p:cNvPr id="8" name="Picture 7" descr="A screenshot of a computer&#10;&#10;AI-generated content may be incorrect.">
            <a:extLst>
              <a:ext uri="{FF2B5EF4-FFF2-40B4-BE49-F238E27FC236}">
                <a16:creationId xmlns:a16="http://schemas.microsoft.com/office/drawing/2014/main" id="{830E0CE3-CC3C-4629-F87E-6EC7372022E9}"/>
              </a:ext>
            </a:extLst>
          </p:cNvPr>
          <p:cNvPicPr>
            <a:picLocks noChangeAspect="1"/>
          </p:cNvPicPr>
          <p:nvPr/>
        </p:nvPicPr>
        <p:blipFill>
          <a:blip r:embed="rId2"/>
          <a:stretch>
            <a:fillRect/>
          </a:stretch>
        </p:blipFill>
        <p:spPr>
          <a:xfrm>
            <a:off x="2605873" y="1819275"/>
            <a:ext cx="8950378" cy="4236966"/>
          </a:xfrm>
          <a:prstGeom prst="rect">
            <a:avLst/>
          </a:prstGeom>
        </p:spPr>
      </p:pic>
      <p:pic>
        <p:nvPicPr>
          <p:cNvPr id="10" name="Picture 9">
            <a:extLst>
              <a:ext uri="{FF2B5EF4-FFF2-40B4-BE49-F238E27FC236}">
                <a16:creationId xmlns:a16="http://schemas.microsoft.com/office/drawing/2014/main" id="{64A3FD46-D226-9127-0420-28A832178BE9}"/>
              </a:ext>
            </a:extLst>
          </p:cNvPr>
          <p:cNvPicPr>
            <a:picLocks noChangeAspect="1"/>
          </p:cNvPicPr>
          <p:nvPr/>
        </p:nvPicPr>
        <p:blipFill>
          <a:blip r:embed="rId3"/>
          <a:stretch>
            <a:fillRect/>
          </a:stretch>
        </p:blipFill>
        <p:spPr>
          <a:xfrm>
            <a:off x="502399" y="1479224"/>
            <a:ext cx="1770174" cy="4567832"/>
          </a:xfrm>
          <a:prstGeom prst="rect">
            <a:avLst/>
          </a:prstGeom>
        </p:spPr>
      </p:pic>
      <p:sp>
        <p:nvSpPr>
          <p:cNvPr id="11" name="Rectangle 10">
            <a:extLst>
              <a:ext uri="{FF2B5EF4-FFF2-40B4-BE49-F238E27FC236}">
                <a16:creationId xmlns:a16="http://schemas.microsoft.com/office/drawing/2014/main" id="{9D7A5916-2443-88FE-A752-ED0B1A52C58A}"/>
              </a:ext>
            </a:extLst>
          </p:cNvPr>
          <p:cNvSpPr/>
          <p:nvPr/>
        </p:nvSpPr>
        <p:spPr>
          <a:xfrm>
            <a:off x="502399" y="4629150"/>
            <a:ext cx="1640726" cy="247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81FAE6-F3BA-567A-FD36-1521E8FA423D}"/>
              </a:ext>
            </a:extLst>
          </p:cNvPr>
          <p:cNvSpPr/>
          <p:nvPr/>
        </p:nvSpPr>
        <p:spPr>
          <a:xfrm>
            <a:off x="9074899" y="2796636"/>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87A363-CB8C-E281-B16F-0FB692E97189}"/>
              </a:ext>
            </a:extLst>
          </p:cNvPr>
          <p:cNvSpPr/>
          <p:nvPr/>
        </p:nvSpPr>
        <p:spPr>
          <a:xfrm>
            <a:off x="10862477" y="2796635"/>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D705B6B-E866-DB31-B7CD-0B552CB29705}"/>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EPA’s CompTox Dashboard</a:t>
            </a:r>
          </a:p>
        </p:txBody>
      </p:sp>
    </p:spTree>
    <p:extLst>
      <p:ext uri="{BB962C8B-B14F-4D97-AF65-F5344CB8AC3E}">
        <p14:creationId xmlns:p14="http://schemas.microsoft.com/office/powerpoint/2010/main" val="842493332"/>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Props1.xml><?xml version="1.0" encoding="utf-8"?>
<ds:datastoreItem xmlns:ds="http://schemas.openxmlformats.org/officeDocument/2006/customXml" ds:itemID="{918233F5-9E4C-47FE-9692-41E80086EEDC}">
  <ds:schemaRefs>
    <ds:schemaRef ds:uri="http://schemas.microsoft.com/sharepoint/v3/contenttype/forms"/>
  </ds:schemaRefs>
</ds:datastoreItem>
</file>

<file path=customXml/itemProps2.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5655</TotalTime>
  <Words>1671</Words>
  <Application>Microsoft Office PowerPoint</Application>
  <PresentationFormat>Widescreen</PresentationFormat>
  <Paragraphs>468</Paragraphs>
  <Slides>46</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Wingdings</vt:lpstr>
      <vt:lpstr>Office Theme</vt:lpstr>
      <vt:lpstr>PowerPoint Presentation</vt:lpstr>
      <vt:lpstr>Toxicokinetic Chemical Simulator (ToCS): A Graphical User Interface for High-Throughput Chemical Analysis</vt:lpstr>
      <vt:lpstr>Session III:  In Vitro to In Vivo Extrapolation (IVIVE) Module</vt:lpstr>
      <vt:lpstr>IVIVE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2025-09-26T14:19:37Z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